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6B7646-94F5-4CAE-8590-827636DC0FF7}" v="401" dt="2020-05-19T14:55:15.476"/>
    <p1510:client id="{82182BAE-4024-4084-AC4E-B20246CA9B38}" v="11" dt="2020-05-19T15:00:06.953"/>
    <p1510:client id="{8E135FE7-A6FE-41EC-A55C-C15E40096023}" v="2790" dt="2020-05-19T17:20:12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BBB7BF-C67C-4484-9686-53D0BCF5390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D8A040D-D5DF-4EDE-8100-27C3471FD03F}">
      <dgm:prSet/>
      <dgm:spPr/>
      <dgm:t>
        <a:bodyPr/>
        <a:lstStyle/>
        <a:p>
          <a:r>
            <a:rPr lang="en-US"/>
            <a:t>За свако уметничко стварање потребна је машта.</a:t>
          </a:r>
        </a:p>
      </dgm:t>
    </dgm:pt>
    <dgm:pt modelId="{8983D410-FB92-4242-AB77-7C257E4B7BAC}" type="parTrans" cxnId="{CC738E9D-2136-4DDA-87F9-BA9C9FD15321}">
      <dgm:prSet/>
      <dgm:spPr/>
      <dgm:t>
        <a:bodyPr/>
        <a:lstStyle/>
        <a:p>
          <a:endParaRPr lang="en-US"/>
        </a:p>
      </dgm:t>
    </dgm:pt>
    <dgm:pt modelId="{823DC109-D8D6-4FA1-A32C-6154F05BD119}" type="sibTrans" cxnId="{CC738E9D-2136-4DDA-87F9-BA9C9FD15321}">
      <dgm:prSet/>
      <dgm:spPr/>
      <dgm:t>
        <a:bodyPr/>
        <a:lstStyle/>
        <a:p>
          <a:endParaRPr lang="en-US"/>
        </a:p>
      </dgm:t>
    </dgm:pt>
    <dgm:pt modelId="{4C66FA47-8FE5-4864-9B06-617C8859969B}">
      <dgm:prSet/>
      <dgm:spPr/>
      <dgm:t>
        <a:bodyPr/>
        <a:lstStyle/>
        <a:p>
          <a:r>
            <a:rPr lang="en-US"/>
            <a:t>Машту називамо још и ИМАГИНАЦИЈА, ФАНТАЗИЈА или УОБРАЗИЉА.</a:t>
          </a:r>
        </a:p>
      </dgm:t>
    </dgm:pt>
    <dgm:pt modelId="{BBC4DD68-CA03-4439-9D23-BD7A1FCEE4D6}" type="parTrans" cxnId="{6A7D22B4-F6DD-43F6-9977-703F7D81FB9F}">
      <dgm:prSet/>
      <dgm:spPr/>
      <dgm:t>
        <a:bodyPr/>
        <a:lstStyle/>
        <a:p>
          <a:endParaRPr lang="en-US"/>
        </a:p>
      </dgm:t>
    </dgm:pt>
    <dgm:pt modelId="{9B73B36F-EED8-4257-B9C0-D885FD2570E1}" type="sibTrans" cxnId="{6A7D22B4-F6DD-43F6-9977-703F7D81FB9F}">
      <dgm:prSet/>
      <dgm:spPr/>
      <dgm:t>
        <a:bodyPr/>
        <a:lstStyle/>
        <a:p>
          <a:endParaRPr lang="en-US"/>
        </a:p>
      </dgm:t>
    </dgm:pt>
    <dgm:pt modelId="{4638448D-6DB4-4133-8829-FAC42F7C5007}">
      <dgm:prSet/>
      <dgm:spPr/>
      <dgm:t>
        <a:bodyPr/>
        <a:lstStyle/>
        <a:p>
          <a:r>
            <a:rPr lang="en-US"/>
            <a:t>Постоје, међутим, уметничка дела у којима МАШТА, ПОДСВЕСТ и СНОВИ имају главну улогу.</a:t>
          </a:r>
        </a:p>
      </dgm:t>
    </dgm:pt>
    <dgm:pt modelId="{580EFE94-2796-440B-8936-723AAE2544AC}" type="parTrans" cxnId="{C42E4179-39A5-481E-A525-57EDC643B2A1}">
      <dgm:prSet/>
      <dgm:spPr/>
      <dgm:t>
        <a:bodyPr/>
        <a:lstStyle/>
        <a:p>
          <a:endParaRPr lang="en-US"/>
        </a:p>
      </dgm:t>
    </dgm:pt>
    <dgm:pt modelId="{8D6840E2-8735-4B37-89F0-FA6DE4BFD2F5}" type="sibTrans" cxnId="{C42E4179-39A5-481E-A525-57EDC643B2A1}">
      <dgm:prSet/>
      <dgm:spPr/>
      <dgm:t>
        <a:bodyPr/>
        <a:lstStyle/>
        <a:p>
          <a:endParaRPr lang="en-US"/>
        </a:p>
      </dgm:t>
    </dgm:pt>
    <dgm:pt modelId="{88A38CFB-2E78-4FC9-A912-95E92E46D148}">
      <dgm:prSet/>
      <dgm:spPr/>
      <dgm:t>
        <a:bodyPr/>
        <a:lstStyle/>
        <a:p>
          <a:r>
            <a:rPr lang="en-US"/>
            <a:t>За таква уметничка дела, која садрже немогуће или тешко остварљиве призоре, кажемо да припадају ЖАНРУ ФАНТАСТИКЕ У УМЕТНОСТИ.</a:t>
          </a:r>
        </a:p>
      </dgm:t>
    </dgm:pt>
    <dgm:pt modelId="{B3D98690-C380-4697-BEAE-F0D0CAAE407D}" type="parTrans" cxnId="{42DB00F9-DAA2-4459-9D87-45B16C076F5D}">
      <dgm:prSet/>
      <dgm:spPr/>
      <dgm:t>
        <a:bodyPr/>
        <a:lstStyle/>
        <a:p>
          <a:endParaRPr lang="en-US"/>
        </a:p>
      </dgm:t>
    </dgm:pt>
    <dgm:pt modelId="{9B363FF1-F0CB-45CF-9BF4-32B8938C20E8}" type="sibTrans" cxnId="{42DB00F9-DAA2-4459-9D87-45B16C076F5D}">
      <dgm:prSet/>
      <dgm:spPr/>
      <dgm:t>
        <a:bodyPr/>
        <a:lstStyle/>
        <a:p>
          <a:endParaRPr lang="en-US"/>
        </a:p>
      </dgm:t>
    </dgm:pt>
    <dgm:pt modelId="{3FD39122-0A99-4628-95A4-16DCA2B92EE2}" type="pres">
      <dgm:prSet presAssocID="{0DBBB7BF-C67C-4484-9686-53D0BCF53907}" presName="linear" presStyleCnt="0">
        <dgm:presLayoutVars>
          <dgm:animLvl val="lvl"/>
          <dgm:resizeHandles val="exact"/>
        </dgm:presLayoutVars>
      </dgm:prSet>
      <dgm:spPr/>
    </dgm:pt>
    <dgm:pt modelId="{0588F264-2D75-460D-B082-71914B3B63FA}" type="pres">
      <dgm:prSet presAssocID="{1D8A040D-D5DF-4EDE-8100-27C3471FD03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8B8B438-97AF-4666-BB8B-AB66717987AA}" type="pres">
      <dgm:prSet presAssocID="{823DC109-D8D6-4FA1-A32C-6154F05BD119}" presName="spacer" presStyleCnt="0"/>
      <dgm:spPr/>
    </dgm:pt>
    <dgm:pt modelId="{C543535F-AA60-44B5-A44C-946C20386703}" type="pres">
      <dgm:prSet presAssocID="{4C66FA47-8FE5-4864-9B06-617C8859969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225E442-3829-49C1-85C0-0B10B1581DD0}" type="pres">
      <dgm:prSet presAssocID="{9B73B36F-EED8-4257-B9C0-D885FD2570E1}" presName="spacer" presStyleCnt="0"/>
      <dgm:spPr/>
    </dgm:pt>
    <dgm:pt modelId="{569E8B50-6ABD-469E-9F0F-44393752E03F}" type="pres">
      <dgm:prSet presAssocID="{4638448D-6DB4-4133-8829-FAC42F7C500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AC2E17C-3678-4250-AD63-872220B31022}" type="pres">
      <dgm:prSet presAssocID="{8D6840E2-8735-4B37-89F0-FA6DE4BFD2F5}" presName="spacer" presStyleCnt="0"/>
      <dgm:spPr/>
    </dgm:pt>
    <dgm:pt modelId="{0D23F660-2A34-4A9C-BCAF-C4ED2006193C}" type="pres">
      <dgm:prSet presAssocID="{88A38CFB-2E78-4FC9-A912-95E92E46D14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0B38901-D892-479B-8AFC-1C44AA4578AD}" type="presOf" srcId="{0DBBB7BF-C67C-4484-9686-53D0BCF53907}" destId="{3FD39122-0A99-4628-95A4-16DCA2B92EE2}" srcOrd="0" destOrd="0" presId="urn:microsoft.com/office/officeart/2005/8/layout/vList2"/>
    <dgm:cxn modelId="{C42E4179-39A5-481E-A525-57EDC643B2A1}" srcId="{0DBBB7BF-C67C-4484-9686-53D0BCF53907}" destId="{4638448D-6DB4-4133-8829-FAC42F7C5007}" srcOrd="2" destOrd="0" parTransId="{580EFE94-2796-440B-8936-723AAE2544AC}" sibTransId="{8D6840E2-8735-4B37-89F0-FA6DE4BFD2F5}"/>
    <dgm:cxn modelId="{5A84F47A-E3C9-4870-97AE-5FBE2526AB9D}" type="presOf" srcId="{4C66FA47-8FE5-4864-9B06-617C8859969B}" destId="{C543535F-AA60-44B5-A44C-946C20386703}" srcOrd="0" destOrd="0" presId="urn:microsoft.com/office/officeart/2005/8/layout/vList2"/>
    <dgm:cxn modelId="{CC738E9D-2136-4DDA-87F9-BA9C9FD15321}" srcId="{0DBBB7BF-C67C-4484-9686-53D0BCF53907}" destId="{1D8A040D-D5DF-4EDE-8100-27C3471FD03F}" srcOrd="0" destOrd="0" parTransId="{8983D410-FB92-4242-AB77-7C257E4B7BAC}" sibTransId="{823DC109-D8D6-4FA1-A32C-6154F05BD119}"/>
    <dgm:cxn modelId="{6A7D22B4-F6DD-43F6-9977-703F7D81FB9F}" srcId="{0DBBB7BF-C67C-4484-9686-53D0BCF53907}" destId="{4C66FA47-8FE5-4864-9B06-617C8859969B}" srcOrd="1" destOrd="0" parTransId="{BBC4DD68-CA03-4439-9D23-BD7A1FCEE4D6}" sibTransId="{9B73B36F-EED8-4257-B9C0-D885FD2570E1}"/>
    <dgm:cxn modelId="{CE657CD6-25B0-4715-BB3B-3C3866EFFB51}" type="presOf" srcId="{4638448D-6DB4-4133-8829-FAC42F7C5007}" destId="{569E8B50-6ABD-469E-9F0F-44393752E03F}" srcOrd="0" destOrd="0" presId="urn:microsoft.com/office/officeart/2005/8/layout/vList2"/>
    <dgm:cxn modelId="{370DF4D9-D9E2-4CA4-840C-F86929BD0480}" type="presOf" srcId="{88A38CFB-2E78-4FC9-A912-95E92E46D148}" destId="{0D23F660-2A34-4A9C-BCAF-C4ED2006193C}" srcOrd="0" destOrd="0" presId="urn:microsoft.com/office/officeart/2005/8/layout/vList2"/>
    <dgm:cxn modelId="{42DB00F9-DAA2-4459-9D87-45B16C076F5D}" srcId="{0DBBB7BF-C67C-4484-9686-53D0BCF53907}" destId="{88A38CFB-2E78-4FC9-A912-95E92E46D148}" srcOrd="3" destOrd="0" parTransId="{B3D98690-C380-4697-BEAE-F0D0CAAE407D}" sibTransId="{9B363FF1-F0CB-45CF-9BF4-32B8938C20E8}"/>
    <dgm:cxn modelId="{3CB383FD-D3B6-4634-B672-D0D7132E352B}" type="presOf" srcId="{1D8A040D-D5DF-4EDE-8100-27C3471FD03F}" destId="{0588F264-2D75-460D-B082-71914B3B63FA}" srcOrd="0" destOrd="0" presId="urn:microsoft.com/office/officeart/2005/8/layout/vList2"/>
    <dgm:cxn modelId="{14C25BD2-4F9F-484B-A25D-4D8A8B952424}" type="presParOf" srcId="{3FD39122-0A99-4628-95A4-16DCA2B92EE2}" destId="{0588F264-2D75-460D-B082-71914B3B63FA}" srcOrd="0" destOrd="0" presId="urn:microsoft.com/office/officeart/2005/8/layout/vList2"/>
    <dgm:cxn modelId="{C2511F31-DBB1-41E3-A038-5A1BF820E24A}" type="presParOf" srcId="{3FD39122-0A99-4628-95A4-16DCA2B92EE2}" destId="{C8B8B438-97AF-4666-BB8B-AB66717987AA}" srcOrd="1" destOrd="0" presId="urn:microsoft.com/office/officeart/2005/8/layout/vList2"/>
    <dgm:cxn modelId="{DB8ADEAA-2197-4564-9B5B-58928EC423CA}" type="presParOf" srcId="{3FD39122-0A99-4628-95A4-16DCA2B92EE2}" destId="{C543535F-AA60-44B5-A44C-946C20386703}" srcOrd="2" destOrd="0" presId="urn:microsoft.com/office/officeart/2005/8/layout/vList2"/>
    <dgm:cxn modelId="{4B891636-A489-467D-B1E8-800FB57416B8}" type="presParOf" srcId="{3FD39122-0A99-4628-95A4-16DCA2B92EE2}" destId="{A225E442-3829-49C1-85C0-0B10B1581DD0}" srcOrd="3" destOrd="0" presId="urn:microsoft.com/office/officeart/2005/8/layout/vList2"/>
    <dgm:cxn modelId="{1FFC2E8E-321B-4127-8946-AD3DAAAA5D8F}" type="presParOf" srcId="{3FD39122-0A99-4628-95A4-16DCA2B92EE2}" destId="{569E8B50-6ABD-469E-9F0F-44393752E03F}" srcOrd="4" destOrd="0" presId="urn:microsoft.com/office/officeart/2005/8/layout/vList2"/>
    <dgm:cxn modelId="{D4C6657F-1504-4F21-90B9-55A9AB040212}" type="presParOf" srcId="{3FD39122-0A99-4628-95A4-16DCA2B92EE2}" destId="{FAC2E17C-3678-4250-AD63-872220B31022}" srcOrd="5" destOrd="0" presId="urn:microsoft.com/office/officeart/2005/8/layout/vList2"/>
    <dgm:cxn modelId="{4951D451-19CC-43EC-A906-59F399CC84E2}" type="presParOf" srcId="{3FD39122-0A99-4628-95A4-16DCA2B92EE2}" destId="{0D23F660-2A34-4A9C-BCAF-C4ED2006193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8F264-2D75-460D-B082-71914B3B63FA}">
      <dsp:nvSpPr>
        <dsp:cNvPr id="0" name=""/>
        <dsp:cNvSpPr/>
      </dsp:nvSpPr>
      <dsp:spPr>
        <a:xfrm>
          <a:off x="0" y="395081"/>
          <a:ext cx="6651253" cy="10939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За свако уметничко стварање потребна је машта.</a:t>
          </a:r>
        </a:p>
      </dsp:txBody>
      <dsp:txXfrm>
        <a:off x="53402" y="448483"/>
        <a:ext cx="6544449" cy="987146"/>
      </dsp:txXfrm>
    </dsp:sp>
    <dsp:sp modelId="{C543535F-AA60-44B5-A44C-946C20386703}">
      <dsp:nvSpPr>
        <dsp:cNvPr id="0" name=""/>
        <dsp:cNvSpPr/>
      </dsp:nvSpPr>
      <dsp:spPr>
        <a:xfrm>
          <a:off x="0" y="1546632"/>
          <a:ext cx="6651253" cy="1093950"/>
        </a:xfrm>
        <a:prstGeom prst="roundRect">
          <a:avLst/>
        </a:prstGeom>
        <a:solidFill>
          <a:schemeClr val="accent2">
            <a:hueOff val="-2363251"/>
            <a:satOff val="117"/>
            <a:lumOff val="-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Машту називамо још и ИМАГИНАЦИЈА, ФАНТАЗИЈА или УОБРАЗИЉА.</a:t>
          </a:r>
        </a:p>
      </dsp:txBody>
      <dsp:txXfrm>
        <a:off x="53402" y="1600034"/>
        <a:ext cx="6544449" cy="987146"/>
      </dsp:txXfrm>
    </dsp:sp>
    <dsp:sp modelId="{569E8B50-6ABD-469E-9F0F-44393752E03F}">
      <dsp:nvSpPr>
        <dsp:cNvPr id="0" name=""/>
        <dsp:cNvSpPr/>
      </dsp:nvSpPr>
      <dsp:spPr>
        <a:xfrm>
          <a:off x="0" y="2698182"/>
          <a:ext cx="6651253" cy="1093950"/>
        </a:xfrm>
        <a:prstGeom prst="roundRect">
          <a:avLst/>
        </a:prstGeom>
        <a:solidFill>
          <a:schemeClr val="accent2">
            <a:hueOff val="-4726502"/>
            <a:satOff val="233"/>
            <a:lumOff val="-1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Постоје, међутим, уметничка дела у којима МАШТА, ПОДСВЕСТ и СНОВИ имају главну улогу.</a:t>
          </a:r>
        </a:p>
      </dsp:txBody>
      <dsp:txXfrm>
        <a:off x="53402" y="2751584"/>
        <a:ext cx="6544449" cy="987146"/>
      </dsp:txXfrm>
    </dsp:sp>
    <dsp:sp modelId="{0D23F660-2A34-4A9C-BCAF-C4ED2006193C}">
      <dsp:nvSpPr>
        <dsp:cNvPr id="0" name=""/>
        <dsp:cNvSpPr/>
      </dsp:nvSpPr>
      <dsp:spPr>
        <a:xfrm>
          <a:off x="0" y="3849732"/>
          <a:ext cx="6651253" cy="1093950"/>
        </a:xfrm>
        <a:prstGeom prst="roundRect">
          <a:avLst/>
        </a:prstGeom>
        <a:solidFill>
          <a:schemeClr val="accent2">
            <a:hueOff val="-7089753"/>
            <a:satOff val="350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За таква уметничка дела, која садрже немогуће или тешко остварљиве призоре, кажемо да припадају ЖАНРУ ФАНТАСТИКЕ У УМЕТНОСТИ.</a:t>
          </a:r>
        </a:p>
      </dsp:txBody>
      <dsp:txXfrm>
        <a:off x="53402" y="3903134"/>
        <a:ext cx="6544449" cy="987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7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4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59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8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6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8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89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0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0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51" r:id="rId6"/>
    <p:sldLayoutId id="2147483756" r:id="rId7"/>
    <p:sldLayoutId id="2147483752" r:id="rId8"/>
    <p:sldLayoutId id="2147483753" r:id="rId9"/>
    <p:sldLayoutId id="2147483754" r:id="rId10"/>
    <p:sldLayoutId id="2147483755" r:id="rId11"/>
    <p:sldLayoutId id="21474837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A8E2B3D-9013-49DD-AD19-465E6B843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420F6C3-AAF3-4091-9B71-5FB534BD4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169896" y="0"/>
            <a:ext cx="6022105" cy="6858000"/>
          </a:xfrm>
          <a:custGeom>
            <a:avLst/>
            <a:gdLst>
              <a:gd name="connsiteX0" fmla="*/ 606846 w 6022105"/>
              <a:gd name="connsiteY0" fmla="*/ 0 h 6858000"/>
              <a:gd name="connsiteX1" fmla="*/ 6022105 w 6022105"/>
              <a:gd name="connsiteY1" fmla="*/ 0 h 6858000"/>
              <a:gd name="connsiteX2" fmla="*/ 6022105 w 6022105"/>
              <a:gd name="connsiteY2" fmla="*/ 6858000 h 6858000"/>
              <a:gd name="connsiteX3" fmla="*/ 0 w 6022105"/>
              <a:gd name="connsiteY3" fmla="*/ 6858000 h 6858000"/>
              <a:gd name="connsiteX4" fmla="*/ 374372 w 6022105"/>
              <a:gd name="connsiteY4" fmla="*/ 6658805 h 6858000"/>
              <a:gd name="connsiteX5" fmla="*/ 537405 w 6022105"/>
              <a:gd name="connsiteY5" fmla="*/ 6431153 h 6858000"/>
              <a:gd name="connsiteX6" fmla="*/ 594769 w 6022105"/>
              <a:gd name="connsiteY6" fmla="*/ 6367127 h 6858000"/>
              <a:gd name="connsiteX7" fmla="*/ 736668 w 6022105"/>
              <a:gd name="connsiteY7" fmla="*/ 6281757 h 6858000"/>
              <a:gd name="connsiteX8" fmla="*/ 984239 w 6022105"/>
              <a:gd name="connsiteY8" fmla="*/ 6100347 h 6858000"/>
              <a:gd name="connsiteX9" fmla="*/ 893664 w 6022105"/>
              <a:gd name="connsiteY9" fmla="*/ 6057663 h 6858000"/>
              <a:gd name="connsiteX10" fmla="*/ 631000 w 6022105"/>
              <a:gd name="connsiteY10" fmla="*/ 6167932 h 6858000"/>
              <a:gd name="connsiteX11" fmla="*/ 440793 w 6022105"/>
              <a:gd name="connsiteY11" fmla="*/ 6196388 h 6858000"/>
              <a:gd name="connsiteX12" fmla="*/ 709496 w 6022105"/>
              <a:gd name="connsiteY12" fmla="*/ 6004307 h 6858000"/>
              <a:gd name="connsiteX13" fmla="*/ 969143 w 6022105"/>
              <a:gd name="connsiteY13" fmla="*/ 5755314 h 6858000"/>
              <a:gd name="connsiteX14" fmla="*/ 769879 w 6022105"/>
              <a:gd name="connsiteY14" fmla="*/ 5801555 h 6858000"/>
              <a:gd name="connsiteX15" fmla="*/ 760822 w 6022105"/>
              <a:gd name="connsiteY15" fmla="*/ 5769542 h 6858000"/>
              <a:gd name="connsiteX16" fmla="*/ 935933 w 6022105"/>
              <a:gd name="connsiteY16" fmla="*/ 5474306 h 6858000"/>
              <a:gd name="connsiteX17" fmla="*/ 1020468 w 6022105"/>
              <a:gd name="connsiteY17" fmla="*/ 5353367 h 6858000"/>
              <a:gd name="connsiteX18" fmla="*/ 1406918 w 6022105"/>
              <a:gd name="connsiteY18" fmla="*/ 4994104 h 6858000"/>
              <a:gd name="connsiteX19" fmla="*/ 1038583 w 6022105"/>
              <a:gd name="connsiteY19" fmla="*/ 5154171 h 6858000"/>
              <a:gd name="connsiteX20" fmla="*/ 1418994 w 6022105"/>
              <a:gd name="connsiteY20" fmla="*/ 4805580 h 6858000"/>
              <a:gd name="connsiteX21" fmla="*/ 1603162 w 6022105"/>
              <a:gd name="connsiteY21" fmla="*/ 4677526 h 6858000"/>
              <a:gd name="connsiteX22" fmla="*/ 1648449 w 6022105"/>
              <a:gd name="connsiteY22" fmla="*/ 4602828 h 6858000"/>
              <a:gd name="connsiteX23" fmla="*/ 1566931 w 6022105"/>
              <a:gd name="connsiteY23" fmla="*/ 4585042 h 6858000"/>
              <a:gd name="connsiteX24" fmla="*/ 1316344 w 6022105"/>
              <a:gd name="connsiteY24" fmla="*/ 4613499 h 6858000"/>
              <a:gd name="connsiteX25" fmla="*/ 1627315 w 6022105"/>
              <a:gd name="connsiteY25" fmla="*/ 4378734 h 6858000"/>
              <a:gd name="connsiteX26" fmla="*/ 1394842 w 6022105"/>
              <a:gd name="connsiteY26" fmla="*/ 4414305 h 6858000"/>
              <a:gd name="connsiteX27" fmla="*/ 1328419 w 6022105"/>
              <a:gd name="connsiteY27" fmla="*/ 4321821 h 6858000"/>
              <a:gd name="connsiteX28" fmla="*/ 1219731 w 6022105"/>
              <a:gd name="connsiteY28" fmla="*/ 4172424 h 6858000"/>
              <a:gd name="connsiteX29" fmla="*/ 1144253 w 6022105"/>
              <a:gd name="connsiteY29" fmla="*/ 4090612 h 6858000"/>
              <a:gd name="connsiteX30" fmla="*/ 1114061 w 6022105"/>
              <a:gd name="connsiteY30" fmla="*/ 3827390 h 6858000"/>
              <a:gd name="connsiteX31" fmla="*/ 1177463 w 6022105"/>
              <a:gd name="connsiteY31" fmla="*/ 3539269 h 6858000"/>
              <a:gd name="connsiteX32" fmla="*/ 1352573 w 6022105"/>
              <a:gd name="connsiteY32" fmla="*/ 3393429 h 6858000"/>
              <a:gd name="connsiteX33" fmla="*/ 1301248 w 6022105"/>
              <a:gd name="connsiteY33" fmla="*/ 3229805 h 6858000"/>
              <a:gd name="connsiteX34" fmla="*/ 929894 w 6022105"/>
              <a:gd name="connsiteY34" fmla="*/ 3329402 h 6858000"/>
              <a:gd name="connsiteX35" fmla="*/ 1482396 w 6022105"/>
              <a:gd name="connsiteY35" fmla="*/ 2941684 h 6858000"/>
              <a:gd name="connsiteX36" fmla="*/ 1388803 w 6022105"/>
              <a:gd name="connsiteY36" fmla="*/ 2923898 h 6858000"/>
              <a:gd name="connsiteX37" fmla="*/ 1053678 w 6022105"/>
              <a:gd name="connsiteY37" fmla="*/ 2703362 h 6858000"/>
              <a:gd name="connsiteX38" fmla="*/ 1035564 w 6022105"/>
              <a:gd name="connsiteY38" fmla="*/ 2692689 h 6858000"/>
              <a:gd name="connsiteX39" fmla="*/ 978200 w 6022105"/>
              <a:gd name="connsiteY39" fmla="*/ 2553965 h 6858000"/>
              <a:gd name="connsiteX40" fmla="*/ 797052 w 6022105"/>
              <a:gd name="connsiteY40" fmla="*/ 2532623 h 6858000"/>
              <a:gd name="connsiteX41" fmla="*/ 646095 w 6022105"/>
              <a:gd name="connsiteY41" fmla="*/ 2564636 h 6858000"/>
              <a:gd name="connsiteX42" fmla="*/ 483061 w 6022105"/>
              <a:gd name="connsiteY42" fmla="*/ 2525509 h 6858000"/>
              <a:gd name="connsiteX43" fmla="*/ 338143 w 6022105"/>
              <a:gd name="connsiteY43" fmla="*/ 2543294 h 6858000"/>
              <a:gd name="connsiteX44" fmla="*/ 214358 w 6022105"/>
              <a:gd name="connsiteY44" fmla="*/ 2518395 h 6858000"/>
              <a:gd name="connsiteX45" fmla="*/ 335123 w 6022105"/>
              <a:gd name="connsiteY45" fmla="*/ 2401012 h 6858000"/>
              <a:gd name="connsiteX46" fmla="*/ 504195 w 6022105"/>
              <a:gd name="connsiteY46" fmla="*/ 2401012 h 6858000"/>
              <a:gd name="connsiteX47" fmla="*/ 624961 w 6022105"/>
              <a:gd name="connsiteY47" fmla="*/ 2326314 h 6858000"/>
              <a:gd name="connsiteX48" fmla="*/ 739688 w 6022105"/>
              <a:gd name="connsiteY48" fmla="*/ 2191146 h 6858000"/>
              <a:gd name="connsiteX49" fmla="*/ 1144253 w 6022105"/>
              <a:gd name="connsiteY49" fmla="*/ 1974165 h 6858000"/>
              <a:gd name="connsiteX50" fmla="*/ 1216712 w 6022105"/>
              <a:gd name="connsiteY50" fmla="*/ 1892353 h 6858000"/>
              <a:gd name="connsiteX51" fmla="*/ 63401 w 6022105"/>
              <a:gd name="connsiteY51" fmla="*/ 2208931 h 6858000"/>
              <a:gd name="connsiteX52" fmla="*/ 419660 w 6022105"/>
              <a:gd name="connsiteY52" fmla="*/ 2077320 h 6858000"/>
              <a:gd name="connsiteX53" fmla="*/ 178128 w 6022105"/>
              <a:gd name="connsiteY53" fmla="*/ 2102219 h 6858000"/>
              <a:gd name="connsiteX54" fmla="*/ 45286 w 6022105"/>
              <a:gd name="connsiteY54" fmla="*/ 2013292 h 6858000"/>
              <a:gd name="connsiteX55" fmla="*/ 45286 w 6022105"/>
              <a:gd name="connsiteY55" fmla="*/ 1984836 h 6858000"/>
              <a:gd name="connsiteX56" fmla="*/ 144917 w 6022105"/>
              <a:gd name="connsiteY56" fmla="*/ 1903025 h 6858000"/>
              <a:gd name="connsiteX57" fmla="*/ 202281 w 6022105"/>
              <a:gd name="connsiteY57" fmla="*/ 1849668 h 6858000"/>
              <a:gd name="connsiteX58" fmla="*/ 359276 w 6022105"/>
              <a:gd name="connsiteY58" fmla="*/ 1657587 h 6858000"/>
              <a:gd name="connsiteX59" fmla="*/ 247569 w 6022105"/>
              <a:gd name="connsiteY59" fmla="*/ 1636245 h 6858000"/>
              <a:gd name="connsiteX60" fmla="*/ 205301 w 6022105"/>
              <a:gd name="connsiteY60" fmla="*/ 1597117 h 6858000"/>
              <a:gd name="connsiteX61" fmla="*/ 235492 w 6022105"/>
              <a:gd name="connsiteY61" fmla="*/ 1540204 h 6858000"/>
              <a:gd name="connsiteX62" fmla="*/ 582694 w 6022105"/>
              <a:gd name="connsiteY62" fmla="*/ 1365909 h 6858000"/>
              <a:gd name="connsiteX63" fmla="*/ 609865 w 6022105"/>
              <a:gd name="connsiteY63" fmla="*/ 1230741 h 6858000"/>
              <a:gd name="connsiteX64" fmla="*/ 543445 w 6022105"/>
              <a:gd name="connsiteY64" fmla="*/ 1209399 h 6858000"/>
              <a:gd name="connsiteX65" fmla="*/ 467966 w 6022105"/>
              <a:gd name="connsiteY65" fmla="*/ 1220069 h 6858000"/>
              <a:gd name="connsiteX66" fmla="*/ 528348 w 6022105"/>
              <a:gd name="connsiteY66" fmla="*/ 1113358 h 6858000"/>
              <a:gd name="connsiteX67" fmla="*/ 772899 w 6022105"/>
              <a:gd name="connsiteY67" fmla="*/ 1006647 h 6858000"/>
              <a:gd name="connsiteX68" fmla="*/ 818186 w 6022105"/>
              <a:gd name="connsiteY68" fmla="*/ 949734 h 6858000"/>
              <a:gd name="connsiteX69" fmla="*/ 757803 w 6022105"/>
              <a:gd name="connsiteY69" fmla="*/ 921277 h 6858000"/>
              <a:gd name="connsiteX70" fmla="*/ 712516 w 6022105"/>
              <a:gd name="connsiteY70" fmla="*/ 910606 h 6858000"/>
              <a:gd name="connsiteX71" fmla="*/ 1648449 w 6022105"/>
              <a:gd name="connsiteY71" fmla="*/ 465975 h 6858000"/>
              <a:gd name="connsiteX72" fmla="*/ 1437109 w 6022105"/>
              <a:gd name="connsiteY72" fmla="*/ 462417 h 6858000"/>
              <a:gd name="connsiteX73" fmla="*/ 1228788 w 6022105"/>
              <a:gd name="connsiteY73" fmla="*/ 533558 h 6858000"/>
              <a:gd name="connsiteX74" fmla="*/ 1008391 w 6022105"/>
              <a:gd name="connsiteY74" fmla="*/ 522887 h 6858000"/>
              <a:gd name="connsiteX75" fmla="*/ 800071 w 6022105"/>
              <a:gd name="connsiteY75" fmla="*/ 558458 h 6858000"/>
              <a:gd name="connsiteX76" fmla="*/ 618923 w 6022105"/>
              <a:gd name="connsiteY76" fmla="*/ 558458 h 6858000"/>
              <a:gd name="connsiteX77" fmla="*/ 787995 w 6022105"/>
              <a:gd name="connsiteY77" fmla="*/ 505101 h 6858000"/>
              <a:gd name="connsiteX78" fmla="*/ 851396 w 6022105"/>
              <a:gd name="connsiteY78" fmla="*/ 416176 h 6858000"/>
              <a:gd name="connsiteX79" fmla="*/ 830263 w 6022105"/>
              <a:gd name="connsiteY79" fmla="*/ 334364 h 6858000"/>
              <a:gd name="connsiteX80" fmla="*/ 760822 w 6022105"/>
              <a:gd name="connsiteY80" fmla="*/ 359262 h 6858000"/>
              <a:gd name="connsiteX81" fmla="*/ 679305 w 6022105"/>
              <a:gd name="connsiteY81" fmla="*/ 451747 h 6858000"/>
              <a:gd name="connsiteX82" fmla="*/ 661190 w 6022105"/>
              <a:gd name="connsiteY82" fmla="*/ 394834 h 6858000"/>
              <a:gd name="connsiteX83" fmla="*/ 612884 w 6022105"/>
              <a:gd name="connsiteY83" fmla="*/ 352148 h 6858000"/>
              <a:gd name="connsiteX84" fmla="*/ 335123 w 6022105"/>
              <a:gd name="connsiteY84" fmla="*/ 373491 h 6858000"/>
              <a:gd name="connsiteX85" fmla="*/ 519291 w 6022105"/>
              <a:gd name="connsiteY85" fmla="*/ 192082 h 6858000"/>
              <a:gd name="connsiteX86" fmla="*/ 637037 w 6022105"/>
              <a:gd name="connsiteY86" fmla="*/ 163625 h 6858000"/>
              <a:gd name="connsiteX87" fmla="*/ 664209 w 6022105"/>
              <a:gd name="connsiteY87" fmla="*/ 88927 h 6858000"/>
              <a:gd name="connsiteX88" fmla="*/ 609865 w 6022105"/>
              <a:gd name="connsiteY88" fmla="*/ 71141 h 6858000"/>
              <a:gd name="connsiteX89" fmla="*/ 338143 w 6022105"/>
              <a:gd name="connsiteY89" fmla="*/ 135168 h 6858000"/>
              <a:gd name="connsiteX90" fmla="*/ 292855 w 6022105"/>
              <a:gd name="connsiteY90" fmla="*/ 110269 h 6858000"/>
              <a:gd name="connsiteX91" fmla="*/ 606846 w 6022105"/>
              <a:gd name="connsiteY9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6022105" h="6858000">
                <a:moveTo>
                  <a:pt x="606846" y="0"/>
                </a:moveTo>
                <a:lnTo>
                  <a:pt x="6022105" y="0"/>
                </a:lnTo>
                <a:lnTo>
                  <a:pt x="6022105" y="6858000"/>
                </a:lnTo>
                <a:lnTo>
                  <a:pt x="0" y="6858000"/>
                </a:lnTo>
                <a:cubicBezTo>
                  <a:pt x="123784" y="6786859"/>
                  <a:pt x="241530" y="6701489"/>
                  <a:pt x="374372" y="6658805"/>
                </a:cubicBezTo>
                <a:cubicBezTo>
                  <a:pt x="464946" y="6630349"/>
                  <a:pt x="552502" y="6580550"/>
                  <a:pt x="537405" y="6431153"/>
                </a:cubicBezTo>
                <a:cubicBezTo>
                  <a:pt x="534387" y="6388469"/>
                  <a:pt x="558540" y="6356456"/>
                  <a:pt x="594769" y="6367127"/>
                </a:cubicBezTo>
                <a:cubicBezTo>
                  <a:pt x="664209" y="6388469"/>
                  <a:pt x="697421" y="6327999"/>
                  <a:pt x="736668" y="6281757"/>
                </a:cubicBezTo>
                <a:cubicBezTo>
                  <a:pt x="806109" y="6199945"/>
                  <a:pt x="872530" y="6114575"/>
                  <a:pt x="984239" y="6100347"/>
                </a:cubicBezTo>
                <a:cubicBezTo>
                  <a:pt x="963105" y="6036320"/>
                  <a:pt x="926876" y="6043434"/>
                  <a:pt x="893664" y="6057663"/>
                </a:cubicBezTo>
                <a:cubicBezTo>
                  <a:pt x="806109" y="6093234"/>
                  <a:pt x="718554" y="6132361"/>
                  <a:pt x="631000" y="6167932"/>
                </a:cubicBezTo>
                <a:cubicBezTo>
                  <a:pt x="573636" y="6189274"/>
                  <a:pt x="516273" y="6221287"/>
                  <a:pt x="440793" y="6196388"/>
                </a:cubicBezTo>
                <a:cubicBezTo>
                  <a:pt x="507214" y="6068335"/>
                  <a:pt x="618923" y="6043434"/>
                  <a:pt x="709496" y="6004307"/>
                </a:cubicBezTo>
                <a:cubicBezTo>
                  <a:pt x="821206" y="5954508"/>
                  <a:pt x="887626" y="5862025"/>
                  <a:pt x="969143" y="5755314"/>
                </a:cubicBezTo>
                <a:cubicBezTo>
                  <a:pt x="887626" y="5726858"/>
                  <a:pt x="836301" y="5805112"/>
                  <a:pt x="769879" y="5801555"/>
                </a:cubicBezTo>
                <a:cubicBezTo>
                  <a:pt x="766860" y="5790884"/>
                  <a:pt x="760822" y="5769542"/>
                  <a:pt x="760822" y="5769542"/>
                </a:cubicBezTo>
                <a:cubicBezTo>
                  <a:pt x="869512" y="5712629"/>
                  <a:pt x="917816" y="5605917"/>
                  <a:pt x="935933" y="5474306"/>
                </a:cubicBezTo>
                <a:cubicBezTo>
                  <a:pt x="941970" y="5406721"/>
                  <a:pt x="981219" y="5385379"/>
                  <a:pt x="1020468" y="5353367"/>
                </a:cubicBezTo>
                <a:cubicBezTo>
                  <a:pt x="1153310" y="5243097"/>
                  <a:pt x="1295209" y="5143500"/>
                  <a:pt x="1406918" y="4994104"/>
                </a:cubicBezTo>
                <a:cubicBezTo>
                  <a:pt x="1277095" y="5011889"/>
                  <a:pt x="1174445" y="5111487"/>
                  <a:pt x="1038583" y="5154171"/>
                </a:cubicBezTo>
                <a:cubicBezTo>
                  <a:pt x="1147271" y="4990547"/>
                  <a:pt x="1289172" y="4905177"/>
                  <a:pt x="1418994" y="4805580"/>
                </a:cubicBezTo>
                <a:cubicBezTo>
                  <a:pt x="1479378" y="4759339"/>
                  <a:pt x="1533721" y="4702425"/>
                  <a:pt x="1603162" y="4677526"/>
                </a:cubicBezTo>
                <a:cubicBezTo>
                  <a:pt x="1627315" y="4670412"/>
                  <a:pt x="1669584" y="4652628"/>
                  <a:pt x="1648449" y="4602828"/>
                </a:cubicBezTo>
                <a:cubicBezTo>
                  <a:pt x="1630334" y="4560144"/>
                  <a:pt x="1597123" y="4574373"/>
                  <a:pt x="1566931" y="4585042"/>
                </a:cubicBezTo>
                <a:cubicBezTo>
                  <a:pt x="1494473" y="4613499"/>
                  <a:pt x="1415975" y="4613499"/>
                  <a:pt x="1316344" y="4613499"/>
                </a:cubicBezTo>
                <a:cubicBezTo>
                  <a:pt x="1400879" y="4478331"/>
                  <a:pt x="1554856" y="4521016"/>
                  <a:pt x="1627315" y="4378734"/>
                </a:cubicBezTo>
                <a:cubicBezTo>
                  <a:pt x="1536741" y="4353835"/>
                  <a:pt x="1467300" y="4403633"/>
                  <a:pt x="1394842" y="4414305"/>
                </a:cubicBezTo>
                <a:cubicBezTo>
                  <a:pt x="1328419" y="4424975"/>
                  <a:pt x="1313325" y="4400076"/>
                  <a:pt x="1328419" y="4321821"/>
                </a:cubicBezTo>
                <a:cubicBezTo>
                  <a:pt x="1352573" y="4200882"/>
                  <a:pt x="1316344" y="4140411"/>
                  <a:pt x="1219731" y="4172424"/>
                </a:cubicBezTo>
                <a:cubicBezTo>
                  <a:pt x="1129157" y="4204438"/>
                  <a:pt x="1120099" y="4158196"/>
                  <a:pt x="1144253" y="4090612"/>
                </a:cubicBezTo>
                <a:cubicBezTo>
                  <a:pt x="1180482" y="3991015"/>
                  <a:pt x="1141234" y="3912759"/>
                  <a:pt x="1114061" y="3827390"/>
                </a:cubicBezTo>
                <a:cubicBezTo>
                  <a:pt x="1071793" y="3699337"/>
                  <a:pt x="1089907" y="3635309"/>
                  <a:pt x="1177463" y="3539269"/>
                </a:cubicBezTo>
                <a:cubicBezTo>
                  <a:pt x="1228788" y="3485914"/>
                  <a:pt x="1280115" y="3439672"/>
                  <a:pt x="1352573" y="3393429"/>
                </a:cubicBezTo>
                <a:cubicBezTo>
                  <a:pt x="1186520" y="3368530"/>
                  <a:pt x="1358611" y="3283162"/>
                  <a:pt x="1301248" y="3229805"/>
                </a:cubicBezTo>
                <a:cubicBezTo>
                  <a:pt x="1183502" y="3208463"/>
                  <a:pt x="1089907" y="3379202"/>
                  <a:pt x="929894" y="3329402"/>
                </a:cubicBezTo>
                <a:cubicBezTo>
                  <a:pt x="1123118" y="3183563"/>
                  <a:pt x="1340497" y="3137322"/>
                  <a:pt x="1482396" y="2941684"/>
                </a:cubicBezTo>
                <a:cubicBezTo>
                  <a:pt x="1449186" y="2899000"/>
                  <a:pt x="1415975" y="2941684"/>
                  <a:pt x="1388803" y="2923898"/>
                </a:cubicBezTo>
                <a:cubicBezTo>
                  <a:pt x="1388803" y="2913227"/>
                  <a:pt x="1071793" y="2980812"/>
                  <a:pt x="1053678" y="2703362"/>
                </a:cubicBezTo>
                <a:cubicBezTo>
                  <a:pt x="1047640" y="2703362"/>
                  <a:pt x="1041601" y="2703362"/>
                  <a:pt x="1035564" y="2692689"/>
                </a:cubicBezTo>
                <a:cubicBezTo>
                  <a:pt x="1002354" y="2653563"/>
                  <a:pt x="1032544" y="2561080"/>
                  <a:pt x="978200" y="2553965"/>
                </a:cubicBezTo>
                <a:cubicBezTo>
                  <a:pt x="917816" y="2546851"/>
                  <a:pt x="860453" y="2514837"/>
                  <a:pt x="797052" y="2532623"/>
                </a:cubicBezTo>
                <a:cubicBezTo>
                  <a:pt x="748745" y="2546851"/>
                  <a:pt x="697421" y="2564636"/>
                  <a:pt x="646095" y="2564636"/>
                </a:cubicBezTo>
                <a:cubicBezTo>
                  <a:pt x="591751" y="2564636"/>
                  <a:pt x="516273" y="2685576"/>
                  <a:pt x="483061" y="2525509"/>
                </a:cubicBezTo>
                <a:cubicBezTo>
                  <a:pt x="483061" y="2518395"/>
                  <a:pt x="389468" y="2536181"/>
                  <a:pt x="338143" y="2543294"/>
                </a:cubicBezTo>
                <a:cubicBezTo>
                  <a:pt x="295875" y="2550408"/>
                  <a:pt x="244549" y="2582422"/>
                  <a:pt x="214358" y="2518395"/>
                </a:cubicBezTo>
                <a:cubicBezTo>
                  <a:pt x="199263" y="2479267"/>
                  <a:pt x="271722" y="2408126"/>
                  <a:pt x="335123" y="2401012"/>
                </a:cubicBezTo>
                <a:cubicBezTo>
                  <a:pt x="392486" y="2393898"/>
                  <a:pt x="449850" y="2386784"/>
                  <a:pt x="504195" y="2401012"/>
                </a:cubicBezTo>
                <a:cubicBezTo>
                  <a:pt x="570616" y="2418796"/>
                  <a:pt x="606846" y="2390340"/>
                  <a:pt x="624961" y="2326314"/>
                </a:cubicBezTo>
                <a:cubicBezTo>
                  <a:pt x="646095" y="2258731"/>
                  <a:pt x="685344" y="2223159"/>
                  <a:pt x="739688" y="2191146"/>
                </a:cubicBezTo>
                <a:cubicBezTo>
                  <a:pt x="872530" y="2112891"/>
                  <a:pt x="999334" y="2020407"/>
                  <a:pt x="1144253" y="1974165"/>
                </a:cubicBezTo>
                <a:cubicBezTo>
                  <a:pt x="1171425" y="1967051"/>
                  <a:pt x="1204635" y="1952823"/>
                  <a:pt x="1216712" y="1892353"/>
                </a:cubicBezTo>
                <a:cubicBezTo>
                  <a:pt x="824224" y="1984836"/>
                  <a:pt x="467966" y="2223159"/>
                  <a:pt x="63401" y="2208931"/>
                </a:cubicBezTo>
                <a:cubicBezTo>
                  <a:pt x="172091" y="2134233"/>
                  <a:pt x="301913" y="2130676"/>
                  <a:pt x="419660" y="2077320"/>
                </a:cubicBezTo>
                <a:cubicBezTo>
                  <a:pt x="335123" y="2038192"/>
                  <a:pt x="256626" y="2080877"/>
                  <a:pt x="178128" y="2102219"/>
                </a:cubicBezTo>
                <a:cubicBezTo>
                  <a:pt x="111707" y="2120004"/>
                  <a:pt x="51324" y="2123562"/>
                  <a:pt x="45286" y="2013292"/>
                </a:cubicBezTo>
                <a:cubicBezTo>
                  <a:pt x="45286" y="2002622"/>
                  <a:pt x="45286" y="1995507"/>
                  <a:pt x="45286" y="1984836"/>
                </a:cubicBezTo>
                <a:cubicBezTo>
                  <a:pt x="69439" y="1938595"/>
                  <a:pt x="102650" y="1917252"/>
                  <a:pt x="144917" y="1903025"/>
                </a:cubicBezTo>
                <a:cubicBezTo>
                  <a:pt x="169071" y="1895910"/>
                  <a:pt x="202281" y="1881683"/>
                  <a:pt x="202281" y="1849668"/>
                </a:cubicBezTo>
                <a:cubicBezTo>
                  <a:pt x="199263" y="1728729"/>
                  <a:pt x="280779" y="1693158"/>
                  <a:pt x="359276" y="1657587"/>
                </a:cubicBezTo>
                <a:cubicBezTo>
                  <a:pt x="317008" y="1597117"/>
                  <a:pt x="280779" y="1639802"/>
                  <a:pt x="247569" y="1636245"/>
                </a:cubicBezTo>
                <a:cubicBezTo>
                  <a:pt x="226434" y="1632688"/>
                  <a:pt x="205301" y="1629132"/>
                  <a:pt x="205301" y="1597117"/>
                </a:cubicBezTo>
                <a:cubicBezTo>
                  <a:pt x="205301" y="1572219"/>
                  <a:pt x="214358" y="1540204"/>
                  <a:pt x="235492" y="1540204"/>
                </a:cubicBezTo>
                <a:cubicBezTo>
                  <a:pt x="368334" y="1536647"/>
                  <a:pt x="443813" y="1365909"/>
                  <a:pt x="582694" y="1365909"/>
                </a:cubicBezTo>
                <a:cubicBezTo>
                  <a:pt x="667229" y="1365909"/>
                  <a:pt x="540425" y="1269868"/>
                  <a:pt x="609865" y="1230741"/>
                </a:cubicBezTo>
                <a:cubicBezTo>
                  <a:pt x="624961" y="1220069"/>
                  <a:pt x="567597" y="1205842"/>
                  <a:pt x="543445" y="1209399"/>
                </a:cubicBezTo>
                <a:cubicBezTo>
                  <a:pt x="519291" y="1212955"/>
                  <a:pt x="498156" y="1237855"/>
                  <a:pt x="467966" y="1220069"/>
                </a:cubicBezTo>
                <a:cubicBezTo>
                  <a:pt x="452870" y="1156043"/>
                  <a:pt x="492119" y="1131144"/>
                  <a:pt x="528348" y="1113358"/>
                </a:cubicBezTo>
                <a:cubicBezTo>
                  <a:pt x="606846" y="1070674"/>
                  <a:pt x="685344" y="1020875"/>
                  <a:pt x="772899" y="1006647"/>
                </a:cubicBezTo>
                <a:cubicBezTo>
                  <a:pt x="803089" y="1003089"/>
                  <a:pt x="821206" y="985305"/>
                  <a:pt x="818186" y="949734"/>
                </a:cubicBezTo>
                <a:cubicBezTo>
                  <a:pt x="812148" y="903491"/>
                  <a:pt x="781956" y="917720"/>
                  <a:pt x="757803" y="921277"/>
                </a:cubicBezTo>
                <a:cubicBezTo>
                  <a:pt x="742707" y="924835"/>
                  <a:pt x="727611" y="935506"/>
                  <a:pt x="712516" y="910606"/>
                </a:cubicBezTo>
                <a:cubicBezTo>
                  <a:pt x="1065755" y="658055"/>
                  <a:pt x="1252941" y="672284"/>
                  <a:pt x="1648449" y="465975"/>
                </a:cubicBezTo>
                <a:cubicBezTo>
                  <a:pt x="1560894" y="426847"/>
                  <a:pt x="1497492" y="455303"/>
                  <a:pt x="1437109" y="462417"/>
                </a:cubicBezTo>
                <a:cubicBezTo>
                  <a:pt x="1286152" y="480203"/>
                  <a:pt x="1379746" y="512216"/>
                  <a:pt x="1228788" y="533558"/>
                </a:cubicBezTo>
                <a:cubicBezTo>
                  <a:pt x="1156328" y="544229"/>
                  <a:pt x="1089907" y="579800"/>
                  <a:pt x="1008391" y="522887"/>
                </a:cubicBezTo>
                <a:cubicBezTo>
                  <a:pt x="954047" y="483759"/>
                  <a:pt x="866492" y="526444"/>
                  <a:pt x="800071" y="558458"/>
                </a:cubicBezTo>
                <a:cubicBezTo>
                  <a:pt x="745726" y="586915"/>
                  <a:pt x="691382" y="594028"/>
                  <a:pt x="618923" y="558458"/>
                </a:cubicBezTo>
                <a:cubicBezTo>
                  <a:pt x="685344" y="537116"/>
                  <a:pt x="736668" y="519330"/>
                  <a:pt x="787995" y="505101"/>
                </a:cubicBezTo>
                <a:cubicBezTo>
                  <a:pt x="830263" y="494431"/>
                  <a:pt x="854416" y="469532"/>
                  <a:pt x="851396" y="416176"/>
                </a:cubicBezTo>
                <a:cubicBezTo>
                  <a:pt x="851396" y="387720"/>
                  <a:pt x="860453" y="348592"/>
                  <a:pt x="830263" y="334364"/>
                </a:cubicBezTo>
                <a:cubicBezTo>
                  <a:pt x="806109" y="320135"/>
                  <a:pt x="772899" y="334364"/>
                  <a:pt x="760822" y="359262"/>
                </a:cubicBezTo>
                <a:cubicBezTo>
                  <a:pt x="745726" y="405504"/>
                  <a:pt x="730631" y="448189"/>
                  <a:pt x="679305" y="451747"/>
                </a:cubicBezTo>
                <a:cubicBezTo>
                  <a:pt x="609865" y="458860"/>
                  <a:pt x="649115" y="430405"/>
                  <a:pt x="661190" y="394834"/>
                </a:cubicBezTo>
                <a:cubicBezTo>
                  <a:pt x="673267" y="355706"/>
                  <a:pt x="637037" y="345034"/>
                  <a:pt x="612884" y="352148"/>
                </a:cubicBezTo>
                <a:cubicBezTo>
                  <a:pt x="522310" y="384162"/>
                  <a:pt x="428717" y="327250"/>
                  <a:pt x="335123" y="373491"/>
                </a:cubicBezTo>
                <a:cubicBezTo>
                  <a:pt x="359276" y="259665"/>
                  <a:pt x="410603" y="209867"/>
                  <a:pt x="519291" y="192082"/>
                </a:cubicBezTo>
                <a:cubicBezTo>
                  <a:pt x="558540" y="188525"/>
                  <a:pt x="600808" y="195638"/>
                  <a:pt x="637037" y="163625"/>
                </a:cubicBezTo>
                <a:cubicBezTo>
                  <a:pt x="658172" y="145839"/>
                  <a:pt x="679305" y="124497"/>
                  <a:pt x="664209" y="88927"/>
                </a:cubicBezTo>
                <a:cubicBezTo>
                  <a:pt x="655152" y="64027"/>
                  <a:pt x="631000" y="64027"/>
                  <a:pt x="609865" y="71141"/>
                </a:cubicBezTo>
                <a:cubicBezTo>
                  <a:pt x="522310" y="110269"/>
                  <a:pt x="428717" y="120941"/>
                  <a:pt x="338143" y="135168"/>
                </a:cubicBezTo>
                <a:cubicBezTo>
                  <a:pt x="323047" y="138725"/>
                  <a:pt x="307951" y="145839"/>
                  <a:pt x="292855" y="110269"/>
                </a:cubicBezTo>
                <a:cubicBezTo>
                  <a:pt x="398525" y="78255"/>
                  <a:pt x="501176" y="35571"/>
                  <a:pt x="6068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812499-6617-4162-8ECD-91466987E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873" y="1674546"/>
            <a:ext cx="5594224" cy="3508908"/>
          </a:xfrm>
          <a:noFill/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  <a:cs typeface="Calibri Light"/>
              </a:rPr>
              <a:t>ФАНТАСТИКА У ЛИКОВНИМ УМЕТНОСТИМА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1CB30-734B-4869-BB6D-3834FEDAD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284" y="1674546"/>
            <a:ext cx="3404938" cy="35089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i="1">
                <a:solidFill>
                  <a:srgbClr val="FFFFFF"/>
                </a:solidFill>
                <a:latin typeface="Calibri"/>
                <a:cs typeface="Calibri"/>
              </a:rPr>
              <a:t>РЕАЛНИ ОБЛИЦИ</a:t>
            </a:r>
          </a:p>
          <a:p>
            <a:pPr>
              <a:spcAft>
                <a:spcPts val="600"/>
              </a:spcAft>
            </a:pPr>
            <a:r>
              <a:rPr lang="en-US" sz="2800" i="1">
                <a:solidFill>
                  <a:srgbClr val="FFFFFF"/>
                </a:solidFill>
                <a:latin typeface="Calibri"/>
                <a:cs typeface="Calibri"/>
              </a:rPr>
              <a:t> У НЕРЕАЛНИМ</a:t>
            </a:r>
          </a:p>
          <a:p>
            <a:pPr>
              <a:spcAft>
                <a:spcPts val="600"/>
              </a:spcAft>
            </a:pPr>
            <a:r>
              <a:rPr lang="en-US" sz="2800" i="1">
                <a:solidFill>
                  <a:srgbClr val="FFFFFF"/>
                </a:solidFill>
                <a:latin typeface="Calibri"/>
                <a:cs typeface="Calibri"/>
              </a:rPr>
              <a:t> ОДНОСИМА</a:t>
            </a:r>
            <a:endParaRPr lang="en-US" sz="2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3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B5E82-779E-4F12-B76B-E6616EB57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Ликовни</a:t>
            </a:r>
            <a:r>
              <a:rPr lang="en-US" dirty="0"/>
              <a:t> </a:t>
            </a:r>
            <a:r>
              <a:rPr lang="en-US" dirty="0" err="1"/>
              <a:t>рад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ФАНТАСТИКЕ </a:t>
            </a:r>
            <a:r>
              <a:rPr lang="en-US" dirty="0" err="1"/>
              <a:t>наше</a:t>
            </a:r>
            <a:r>
              <a:rPr lang="en-US" dirty="0"/>
              <a:t> </a:t>
            </a:r>
            <a:r>
              <a:rPr lang="en-US" dirty="0" err="1"/>
              <a:t>бивше</a:t>
            </a:r>
            <a:r>
              <a:rPr lang="en-US" dirty="0"/>
              <a:t> </a:t>
            </a:r>
            <a:r>
              <a:rPr lang="en-US" dirty="0" err="1"/>
              <a:t>ученице</a:t>
            </a:r>
          </a:p>
        </p:txBody>
      </p:sp>
      <p:pic>
        <p:nvPicPr>
          <p:cNvPr id="5" name="Picture 5" descr="A close up of a mans face&#10;&#10;Description generated with very high confidence">
            <a:extLst>
              <a:ext uri="{FF2B5EF4-FFF2-40B4-BE49-F238E27FC236}">
                <a16:creationId xmlns:a16="http://schemas.microsoft.com/office/drawing/2014/main" id="{B26FD373-8D4B-4F7B-8B01-84FDB0000E1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8422" b="8422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FC352-4A7C-4F46-8945-B1D3F7A8E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-</a:t>
            </a:r>
            <a:r>
              <a:rPr lang="en-US" dirty="0" err="1"/>
              <a:t>КОјом</a:t>
            </a:r>
            <a:r>
              <a:rPr lang="en-US" dirty="0"/>
              <a:t> </a:t>
            </a:r>
            <a:r>
              <a:rPr lang="en-US" dirty="0" err="1"/>
              <a:t>техником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рађен</a:t>
            </a:r>
            <a:r>
              <a:rPr lang="en-US" dirty="0"/>
              <a:t> </a:t>
            </a:r>
            <a:r>
              <a:rPr lang="en-US" dirty="0" err="1"/>
              <a:t>овај</a:t>
            </a:r>
            <a:r>
              <a:rPr lang="en-US" dirty="0"/>
              <a:t> </a:t>
            </a:r>
            <a:r>
              <a:rPr lang="en-US" dirty="0" err="1"/>
              <a:t>рад</a:t>
            </a:r>
            <a:r>
              <a:rPr lang="en-US" dirty="0"/>
              <a:t>, </a:t>
            </a:r>
            <a:r>
              <a:rPr lang="en-US" dirty="0" err="1"/>
              <a:t>као</a:t>
            </a:r>
            <a:r>
              <a:rPr lang="en-US" dirty="0"/>
              <a:t> и </a:t>
            </a:r>
            <a:r>
              <a:rPr lang="en-US" dirty="0" err="1"/>
              <a:t>претходна</a:t>
            </a:r>
            <a:r>
              <a:rPr lang="en-US" dirty="0"/>
              <a:t> </a:t>
            </a:r>
            <a:r>
              <a:rPr lang="en-US" dirty="0" err="1"/>
              <a:t>два</a:t>
            </a:r>
            <a:r>
              <a:rPr lang="en-US" dirty="0"/>
              <a:t>?</a:t>
            </a:r>
          </a:p>
          <a:p>
            <a:r>
              <a:rPr lang="en-US" dirty="0"/>
              <a:t>-</a:t>
            </a:r>
            <a:r>
              <a:rPr lang="en-US" dirty="0" err="1"/>
              <a:t>КОји</a:t>
            </a:r>
            <a:r>
              <a:rPr lang="en-US" dirty="0"/>
              <a:t> </a:t>
            </a:r>
            <a:r>
              <a:rPr lang="en-US" dirty="0" err="1"/>
              <a:t>метод</a:t>
            </a:r>
            <a:r>
              <a:rPr lang="en-US" dirty="0"/>
              <a:t> </a:t>
            </a:r>
            <a:r>
              <a:rPr lang="en-US" dirty="0" err="1"/>
              <a:t>примењује</a:t>
            </a:r>
            <a:r>
              <a:rPr lang="en-US" dirty="0"/>
              <a:t> </a:t>
            </a:r>
            <a:r>
              <a:rPr lang="en-US" dirty="0" err="1"/>
              <a:t>ученица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би</a:t>
            </a:r>
            <a:r>
              <a:rPr lang="en-US" dirty="0"/>
              <a:t> </a:t>
            </a:r>
            <a:r>
              <a:rPr lang="en-US" dirty="0" err="1"/>
              <a:t>створила</a:t>
            </a:r>
            <a:r>
              <a:rPr lang="en-US" dirty="0"/>
              <a:t> </a:t>
            </a:r>
            <a:r>
              <a:rPr lang="en-US" dirty="0" err="1"/>
              <a:t>утисак</a:t>
            </a:r>
            <a:r>
              <a:rPr lang="en-US" dirty="0"/>
              <a:t> </a:t>
            </a:r>
            <a:r>
              <a:rPr lang="en-US" dirty="0" err="1"/>
              <a:t>фантастичног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4197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20">
            <a:extLst>
              <a:ext uri="{FF2B5EF4-FFF2-40B4-BE49-F238E27FC236}">
                <a16:creationId xmlns:a16="http://schemas.microsoft.com/office/drawing/2014/main" id="{55A04F75-79E1-42E2-94A3-5B432E019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22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070" y="1780058"/>
            <a:ext cx="3781618" cy="289914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5DA51C-59E0-42D9-8B4C-8F071B9C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41" y="2620477"/>
            <a:ext cx="3010737" cy="14974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ЖАНР ФАНТАСТИКЕ У УМЕТНОСТИ</a:t>
            </a:r>
          </a:p>
        </p:txBody>
      </p:sp>
      <p:graphicFrame>
        <p:nvGraphicFramePr>
          <p:cNvPr id="24" name="Picture Placeholder 14">
            <a:extLst>
              <a:ext uri="{FF2B5EF4-FFF2-40B4-BE49-F238E27FC236}">
                <a16:creationId xmlns:a16="http://schemas.microsoft.com/office/drawing/2014/main" id="{A1D1DC83-25C8-4FD5-90F6-D236D1E896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103019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6462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0C579-E776-4382-8D8A-0791F0DA4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100"/>
              <a:t>Хијеронимус Бош, триптих "Врт уживања", око 1510.г.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114744-82C6-4D4F-937B-D4D40A983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/>
              <a:t>Фантастика у уметности постоји од самих почетака цивилизације. Сетите се само хибридних бића из египатске, грчке или римске митологије, попут сфинге, кентаура, грифона, сатира и других фантастичних бића. Ипак, зачетником фантастике у уметности сматра се холандски ренесансни сликар 15. И 16. Века Хијеронимус Бош, чији детаљ слике "Врт уживања" овде репродукујемо.</a:t>
            </a:r>
          </a:p>
        </p:txBody>
      </p:sp>
      <p:pic>
        <p:nvPicPr>
          <p:cNvPr id="5" name="Picture 5" descr="A picture containing grass, text, book, man&#10;&#10;Description generated with very high confidence">
            <a:extLst>
              <a:ext uri="{FF2B5EF4-FFF2-40B4-BE49-F238E27FC236}">
                <a16:creationId xmlns:a16="http://schemas.microsoft.com/office/drawing/2014/main" id="{8610D4A8-ADE8-4FAC-A5F4-599EC6CCC5B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6251" b="6251"/>
          <a:stretch/>
        </p:blipFill>
        <p:spPr>
          <a:xfrm>
            <a:off x="6800986" y="710272"/>
            <a:ext cx="4747547" cy="546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88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FD0550-BA07-4D51-BDE5-44797D298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/>
              <a:t>Салвадор Дали, Телефон са слушалицом од јастога, 1936.г.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A55E84-DE9F-4702-9E2F-F47D5AE90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2013625"/>
            <a:ext cx="4614759" cy="416333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/>
              <a:t>Да би се постигао утисак ФАНТАСТИЧНОГ у уметности , не морају се измишљати нова, необична, фантастична бића из неких измишљених светова.Фантастика се може постићи и тако што се обичне, реалне, свакодневне ствари распореде и комбинују на необичан и нереалан начин. Одличан пример за то је овај надреалистички објекат шпанског  уметника Салвадора Далија "Телефон са слушалицом од јастога". ПЛастични телефон је искомбинован са гипсаним јастогом, који представља слушалицу.</a:t>
            </a:r>
          </a:p>
        </p:txBody>
      </p:sp>
      <p:pic>
        <p:nvPicPr>
          <p:cNvPr id="5" name="Picture 5" descr="A close up of a device&#10;&#10;Description generated with high confidence">
            <a:extLst>
              <a:ext uri="{FF2B5EF4-FFF2-40B4-BE49-F238E27FC236}">
                <a16:creationId xmlns:a16="http://schemas.microsoft.com/office/drawing/2014/main" id="{AD82C065-5E9A-47C4-87A6-6F7BE5F034F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940" r="38" b="1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86668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699AA-0FBC-43B2-9097-C7CEE66E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dirty="0" err="1"/>
              <a:t>Рене</a:t>
            </a:r>
            <a:r>
              <a:rPr lang="en-US" sz="4000" dirty="0"/>
              <a:t> </a:t>
            </a:r>
            <a:r>
              <a:rPr lang="en-US" sz="4000" dirty="0" err="1"/>
              <a:t>Магрит</a:t>
            </a:r>
            <a:r>
              <a:rPr lang="en-US" sz="4000" dirty="0"/>
              <a:t>, </a:t>
            </a:r>
            <a:r>
              <a:rPr lang="en-US" sz="4000" dirty="0" err="1"/>
              <a:t>Плутајући</a:t>
            </a:r>
            <a:r>
              <a:rPr lang="en-US" sz="4000" dirty="0"/>
              <a:t> </a:t>
            </a:r>
            <a:r>
              <a:rPr lang="en-US" sz="4000" dirty="0" err="1"/>
              <a:t>слон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B78906-004C-4A79-B253-18E9CA87C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1924. </a:t>
            </a:r>
            <a:r>
              <a:rPr lang="en-US" sz="1700" dirty="0" err="1"/>
              <a:t>Године</a:t>
            </a:r>
            <a:r>
              <a:rPr lang="en-US" sz="1700" dirty="0"/>
              <a:t> у </a:t>
            </a:r>
            <a:r>
              <a:rPr lang="en-US" sz="1700" dirty="0" err="1"/>
              <a:t>Француској</a:t>
            </a:r>
            <a:r>
              <a:rPr lang="en-US" sz="1700" dirty="0"/>
              <a:t> </a:t>
            </a:r>
            <a:r>
              <a:rPr lang="en-US" sz="1700" dirty="0" err="1"/>
              <a:t>је</a:t>
            </a:r>
            <a:r>
              <a:rPr lang="en-US" sz="1700" dirty="0"/>
              <a:t> </a:t>
            </a:r>
            <a:r>
              <a:rPr lang="en-US" sz="1700" dirty="0" err="1"/>
              <a:t>створен</a:t>
            </a:r>
            <a:r>
              <a:rPr lang="en-US" sz="1700" dirty="0"/>
              <a:t> </a:t>
            </a:r>
            <a:r>
              <a:rPr lang="en-US" sz="1700" dirty="0" err="1"/>
              <a:t>уметнички</a:t>
            </a:r>
            <a:r>
              <a:rPr lang="en-US" sz="1700" dirty="0"/>
              <a:t> </a:t>
            </a:r>
            <a:r>
              <a:rPr lang="en-US" sz="1700" dirty="0" err="1"/>
              <a:t>правац</a:t>
            </a:r>
            <a:r>
              <a:rPr lang="en-US" sz="1700" dirty="0"/>
              <a:t> </a:t>
            </a:r>
            <a:r>
              <a:rPr lang="en-US" sz="1700" dirty="0" err="1"/>
              <a:t>надреализам</a:t>
            </a:r>
            <a:r>
              <a:rPr lang="en-US" sz="1700" dirty="0"/>
              <a:t>, </a:t>
            </a:r>
            <a:r>
              <a:rPr lang="en-US" sz="1700" dirty="0" err="1"/>
              <a:t>који</a:t>
            </a:r>
            <a:r>
              <a:rPr lang="en-US" sz="1700" dirty="0"/>
              <a:t> </a:t>
            </a:r>
            <a:r>
              <a:rPr lang="en-US" sz="1700" dirty="0" err="1"/>
              <a:t>се</a:t>
            </a:r>
            <a:r>
              <a:rPr lang="en-US" sz="1700" dirty="0"/>
              <a:t> </a:t>
            </a:r>
            <a:r>
              <a:rPr lang="en-US" sz="1700" dirty="0" err="1"/>
              <a:t>базирао</a:t>
            </a:r>
            <a:r>
              <a:rPr lang="en-US" sz="1700" dirty="0"/>
              <a:t> </a:t>
            </a:r>
            <a:r>
              <a:rPr lang="en-US" sz="1700" dirty="0" err="1"/>
              <a:t>на</a:t>
            </a:r>
            <a:r>
              <a:rPr lang="en-US" sz="1700" dirty="0"/>
              <a:t> </a:t>
            </a:r>
            <a:r>
              <a:rPr lang="en-US" sz="1700" dirty="0" err="1"/>
              <a:t>изражавању</a:t>
            </a:r>
            <a:r>
              <a:rPr lang="en-US" sz="1700" dirty="0"/>
              <a:t> </a:t>
            </a:r>
            <a:r>
              <a:rPr lang="en-US" sz="1700" dirty="0" err="1"/>
              <a:t>маште</a:t>
            </a:r>
            <a:r>
              <a:rPr lang="en-US" sz="1700" dirty="0"/>
              <a:t> </a:t>
            </a:r>
            <a:r>
              <a:rPr lang="en-US" sz="1700" dirty="0" err="1"/>
              <a:t>преведене</a:t>
            </a:r>
            <a:r>
              <a:rPr lang="en-US" sz="1700" dirty="0"/>
              <a:t> </a:t>
            </a:r>
            <a:r>
              <a:rPr lang="en-US" sz="1700" dirty="0" err="1"/>
              <a:t>из</a:t>
            </a:r>
            <a:r>
              <a:rPr lang="en-US" sz="1700" dirty="0"/>
              <a:t> </a:t>
            </a:r>
            <a:r>
              <a:rPr lang="en-US" sz="1700" dirty="0" err="1"/>
              <a:t>снова</a:t>
            </a:r>
            <a:r>
              <a:rPr lang="en-US" sz="1700" dirty="0"/>
              <a:t> и </a:t>
            </a:r>
            <a:r>
              <a:rPr lang="en-US" sz="1700" dirty="0" err="1"/>
              <a:t>нашег</a:t>
            </a:r>
            <a:r>
              <a:rPr lang="en-US" sz="1700" dirty="0"/>
              <a:t> </a:t>
            </a:r>
            <a:r>
              <a:rPr lang="en-US" sz="1700" dirty="0" err="1"/>
              <a:t>несвесног</a:t>
            </a:r>
            <a:r>
              <a:rPr lang="en-US" sz="1700" dirty="0"/>
              <a:t>. </a:t>
            </a:r>
            <a:r>
              <a:rPr lang="en-US" sz="1700" dirty="0" err="1"/>
              <a:t>Временом</a:t>
            </a:r>
            <a:r>
              <a:rPr lang="en-US" sz="1700" dirty="0"/>
              <a:t> </a:t>
            </a:r>
            <a:r>
              <a:rPr lang="en-US" sz="1700" dirty="0" err="1"/>
              <a:t>се</a:t>
            </a:r>
            <a:r>
              <a:rPr lang="en-US" sz="1700" dirty="0"/>
              <a:t> </a:t>
            </a:r>
            <a:r>
              <a:rPr lang="en-US" sz="1700" dirty="0" err="1"/>
              <a:t>правац</a:t>
            </a:r>
            <a:r>
              <a:rPr lang="en-US" sz="1700" dirty="0"/>
              <a:t> </a:t>
            </a:r>
            <a:r>
              <a:rPr lang="en-US" sz="1700" dirty="0" err="1"/>
              <a:t>раширио</a:t>
            </a:r>
            <a:r>
              <a:rPr lang="en-US" sz="1700" dirty="0"/>
              <a:t> </a:t>
            </a:r>
            <a:r>
              <a:rPr lang="en-US" sz="1700" dirty="0" err="1"/>
              <a:t>скоро</a:t>
            </a:r>
            <a:r>
              <a:rPr lang="en-US" sz="1700" dirty="0"/>
              <a:t> </a:t>
            </a:r>
            <a:r>
              <a:rPr lang="en-US" sz="1700" dirty="0" err="1"/>
              <a:t>по</a:t>
            </a:r>
            <a:r>
              <a:rPr lang="en-US" sz="1700" dirty="0"/>
              <a:t> </a:t>
            </a:r>
            <a:r>
              <a:rPr lang="en-US" sz="1700" dirty="0" err="1"/>
              <a:t>целом</a:t>
            </a:r>
            <a:r>
              <a:rPr lang="en-US" sz="1700" dirty="0"/>
              <a:t> </a:t>
            </a:r>
            <a:r>
              <a:rPr lang="en-US" sz="1700" dirty="0" err="1"/>
              <a:t>свету</a:t>
            </a:r>
            <a:r>
              <a:rPr lang="en-US" sz="1700" dirty="0"/>
              <a:t>. </a:t>
            </a:r>
            <a:r>
              <a:rPr lang="en-US" sz="1700" dirty="0" err="1"/>
              <a:t>На</a:t>
            </a:r>
            <a:r>
              <a:rPr lang="en-US" sz="1700" dirty="0"/>
              <a:t> </a:t>
            </a:r>
            <a:r>
              <a:rPr lang="en-US" sz="1700" dirty="0" err="1"/>
              <a:t>уметнике</a:t>
            </a:r>
            <a:r>
              <a:rPr lang="en-US" sz="1700" dirty="0"/>
              <a:t> </a:t>
            </a:r>
            <a:r>
              <a:rPr lang="en-US" sz="1700" dirty="0" err="1"/>
              <a:t>надреализма</a:t>
            </a:r>
            <a:r>
              <a:rPr lang="en-US" sz="1700" dirty="0"/>
              <a:t> </a:t>
            </a:r>
            <a:r>
              <a:rPr lang="en-US" sz="1700" dirty="0" err="1"/>
              <a:t>много</a:t>
            </a:r>
            <a:r>
              <a:rPr lang="en-US" sz="1700" dirty="0"/>
              <a:t> </a:t>
            </a:r>
            <a:r>
              <a:rPr lang="en-US" sz="1700" dirty="0" err="1"/>
              <a:t>су</a:t>
            </a:r>
            <a:r>
              <a:rPr lang="en-US" sz="1700" dirty="0"/>
              <a:t> </a:t>
            </a:r>
            <a:r>
              <a:rPr lang="en-US" sz="1700" dirty="0" err="1"/>
              <a:t>утицале</a:t>
            </a:r>
            <a:r>
              <a:rPr lang="en-US" sz="1700" dirty="0"/>
              <a:t> </a:t>
            </a:r>
            <a:r>
              <a:rPr lang="en-US" sz="1700" dirty="0" err="1"/>
              <a:t>теорије</a:t>
            </a:r>
            <a:r>
              <a:rPr lang="en-US" sz="1700" dirty="0"/>
              <a:t> </a:t>
            </a:r>
            <a:r>
              <a:rPr lang="en-US" sz="1700" dirty="0" err="1"/>
              <a:t>Сигмунда</a:t>
            </a:r>
            <a:r>
              <a:rPr lang="en-US" sz="1700" dirty="0"/>
              <a:t> </a:t>
            </a:r>
            <a:r>
              <a:rPr lang="en-US" sz="1700" dirty="0" err="1"/>
              <a:t>Фројда</a:t>
            </a:r>
            <a:r>
              <a:rPr lang="en-US" sz="1700" dirty="0"/>
              <a:t>, </a:t>
            </a:r>
            <a:r>
              <a:rPr lang="en-US" sz="1700" dirty="0" err="1"/>
              <a:t>творца</a:t>
            </a:r>
            <a:r>
              <a:rPr lang="en-US" sz="1700" dirty="0"/>
              <a:t> </a:t>
            </a:r>
            <a:r>
              <a:rPr lang="en-US" sz="1700" dirty="0" err="1"/>
              <a:t>психоанализе</a:t>
            </a:r>
            <a:r>
              <a:rPr lang="en-US" sz="1700" dirty="0"/>
              <a:t>. </a:t>
            </a:r>
            <a:r>
              <a:rPr lang="en-US" sz="1700" dirty="0" err="1"/>
              <a:t>Осим</a:t>
            </a:r>
            <a:r>
              <a:rPr lang="en-US" sz="1700" dirty="0"/>
              <a:t> </a:t>
            </a:r>
            <a:r>
              <a:rPr lang="en-US" sz="1700" dirty="0" err="1"/>
              <a:t>Салвадора</a:t>
            </a:r>
            <a:r>
              <a:rPr lang="en-US" sz="1700" dirty="0"/>
              <a:t> </a:t>
            </a:r>
            <a:r>
              <a:rPr lang="en-US" sz="1700" dirty="0" err="1"/>
              <a:t>Далија</a:t>
            </a:r>
            <a:r>
              <a:rPr lang="en-US" sz="1700" dirty="0"/>
              <a:t>, </a:t>
            </a:r>
            <a:r>
              <a:rPr lang="en-US" sz="1700" dirty="0" err="1"/>
              <a:t>један</a:t>
            </a:r>
            <a:r>
              <a:rPr lang="en-US" sz="1700" dirty="0"/>
              <a:t> </a:t>
            </a:r>
            <a:r>
              <a:rPr lang="en-US" sz="1700" dirty="0" err="1"/>
              <a:t>од</a:t>
            </a:r>
            <a:r>
              <a:rPr lang="en-US" sz="1700" dirty="0"/>
              <a:t> </a:t>
            </a:r>
            <a:r>
              <a:rPr lang="en-US" sz="1700" dirty="0" err="1"/>
              <a:t>најзначајнијих</a:t>
            </a:r>
            <a:r>
              <a:rPr lang="en-US" sz="1700" dirty="0"/>
              <a:t> </a:t>
            </a:r>
            <a:r>
              <a:rPr lang="en-US" sz="1700" dirty="0" err="1"/>
              <a:t>сликара</a:t>
            </a:r>
            <a:r>
              <a:rPr lang="en-US" sz="1700" dirty="0"/>
              <a:t> </a:t>
            </a:r>
            <a:r>
              <a:rPr lang="en-US" sz="1700" dirty="0" err="1"/>
              <a:t>овог</a:t>
            </a:r>
            <a:r>
              <a:rPr lang="en-US" sz="1700" dirty="0"/>
              <a:t> </a:t>
            </a:r>
            <a:r>
              <a:rPr lang="en-US" sz="1700" dirty="0" err="1"/>
              <a:t>правца</a:t>
            </a:r>
            <a:r>
              <a:rPr lang="en-US" sz="1700" dirty="0"/>
              <a:t> </a:t>
            </a:r>
            <a:r>
              <a:rPr lang="en-US" sz="1700" dirty="0" err="1"/>
              <a:t>био</a:t>
            </a:r>
            <a:r>
              <a:rPr lang="en-US" sz="1700" dirty="0"/>
              <a:t> </a:t>
            </a:r>
            <a:r>
              <a:rPr lang="en-US" sz="1700" dirty="0" err="1"/>
              <a:t>је</a:t>
            </a:r>
            <a:r>
              <a:rPr lang="en-US" sz="1700" dirty="0"/>
              <a:t> и </a:t>
            </a:r>
            <a:r>
              <a:rPr lang="en-US" sz="1700" dirty="0" err="1"/>
              <a:t>Белгијанац</a:t>
            </a:r>
            <a:r>
              <a:rPr lang="en-US" sz="1700" dirty="0"/>
              <a:t> </a:t>
            </a:r>
            <a:r>
              <a:rPr lang="en-US" sz="1700" dirty="0" err="1"/>
              <a:t>Рене</a:t>
            </a:r>
            <a:r>
              <a:rPr lang="en-US" sz="1700" dirty="0"/>
              <a:t> </a:t>
            </a:r>
            <a:r>
              <a:rPr lang="en-US" sz="1700" dirty="0" err="1"/>
              <a:t>Магрит</a:t>
            </a:r>
            <a:r>
              <a:rPr lang="en-US" sz="1700" dirty="0"/>
              <a:t>. </a:t>
            </a:r>
            <a:r>
              <a:rPr lang="en-US" sz="1700" dirty="0" err="1"/>
              <a:t>Његова</a:t>
            </a:r>
            <a:r>
              <a:rPr lang="en-US" sz="1700" dirty="0"/>
              <a:t> </a:t>
            </a:r>
            <a:r>
              <a:rPr lang="en-US" sz="1700" dirty="0" err="1"/>
              <a:t>слика</a:t>
            </a:r>
            <a:r>
              <a:rPr lang="en-US" sz="1700" dirty="0"/>
              <a:t> "</a:t>
            </a:r>
            <a:r>
              <a:rPr lang="en-US" sz="1700" dirty="0" err="1"/>
              <a:t>Плутајући</a:t>
            </a:r>
            <a:r>
              <a:rPr lang="en-US" sz="1700" dirty="0"/>
              <a:t> </a:t>
            </a:r>
            <a:r>
              <a:rPr lang="en-US" sz="1700" dirty="0" err="1"/>
              <a:t>слон</a:t>
            </a:r>
            <a:r>
              <a:rPr lang="en-US" sz="1700" dirty="0"/>
              <a:t>" </a:t>
            </a:r>
            <a:r>
              <a:rPr lang="en-US" sz="1700" dirty="0" err="1"/>
              <a:t>настала</a:t>
            </a:r>
            <a:r>
              <a:rPr lang="en-US" sz="1700" dirty="0"/>
              <a:t> </a:t>
            </a:r>
            <a:r>
              <a:rPr lang="en-US" sz="1700" dirty="0" err="1"/>
              <a:t>је</a:t>
            </a:r>
            <a:r>
              <a:rPr lang="en-US" sz="1700" dirty="0"/>
              <a:t> </a:t>
            </a:r>
            <a:r>
              <a:rPr lang="en-US" sz="1700" dirty="0" err="1"/>
              <a:t>на</a:t>
            </a:r>
            <a:r>
              <a:rPr lang="en-US" sz="1700" dirty="0"/>
              <a:t> </a:t>
            </a:r>
            <a:r>
              <a:rPr lang="en-US" sz="1700" dirty="0" err="1"/>
              <a:t>принципу</a:t>
            </a:r>
            <a:r>
              <a:rPr lang="en-US" sz="1700" dirty="0"/>
              <a:t> </a:t>
            </a:r>
            <a:r>
              <a:rPr lang="en-US" sz="1700" dirty="0" err="1"/>
              <a:t>комбиновања</a:t>
            </a:r>
            <a:r>
              <a:rPr lang="en-US" sz="1700" dirty="0"/>
              <a:t> </a:t>
            </a:r>
            <a:r>
              <a:rPr lang="en-US" sz="1700" dirty="0" err="1"/>
              <a:t>реалних</a:t>
            </a:r>
            <a:r>
              <a:rPr lang="en-US" sz="1700" dirty="0"/>
              <a:t> </a:t>
            </a:r>
            <a:r>
              <a:rPr lang="en-US" sz="1700" dirty="0" err="1"/>
              <a:t>облика</a:t>
            </a:r>
            <a:r>
              <a:rPr lang="en-US" sz="1700" dirty="0"/>
              <a:t> у </a:t>
            </a:r>
            <a:r>
              <a:rPr lang="en-US" sz="1700" dirty="0" err="1"/>
              <a:t>нереалне</a:t>
            </a:r>
            <a:r>
              <a:rPr lang="en-US" sz="1700" dirty="0"/>
              <a:t> </a:t>
            </a:r>
            <a:r>
              <a:rPr lang="en-US" sz="1700" dirty="0" err="1"/>
              <a:t>односе</a:t>
            </a:r>
            <a:r>
              <a:rPr lang="en-US" sz="1700" dirty="0"/>
              <a:t>.</a:t>
            </a:r>
          </a:p>
        </p:txBody>
      </p:sp>
      <p:pic>
        <p:nvPicPr>
          <p:cNvPr id="5" name="Picture 5" descr="A large elephant standing next to a body of water&#10;&#10;Description generated with high confidence">
            <a:extLst>
              <a:ext uri="{FF2B5EF4-FFF2-40B4-BE49-F238E27FC236}">
                <a16:creationId xmlns:a16="http://schemas.microsoft.com/office/drawing/2014/main" id="{BEB734AD-9AD5-4FAF-A80D-14FFF363EBC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418" r="-1" b="383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95885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9EE3-5F4B-462A-8D48-1B6CBACE5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100"/>
              <a:t>Рене Магрит, Личне вредности,1959.г.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66C0C5-9E64-47E9-99EB-932F82DFC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Истом</a:t>
            </a:r>
            <a:r>
              <a:rPr lang="en-US" dirty="0"/>
              <a:t> </a:t>
            </a:r>
            <a:r>
              <a:rPr lang="en-US"/>
              <a:t>методом</a:t>
            </a:r>
            <a:r>
              <a:rPr lang="en-US" dirty="0"/>
              <a:t> </a:t>
            </a:r>
            <a:r>
              <a:rPr lang="en-US"/>
              <a:t>довођења</a:t>
            </a:r>
            <a:r>
              <a:rPr lang="en-US" dirty="0"/>
              <a:t> </a:t>
            </a:r>
            <a:r>
              <a:rPr lang="en-US"/>
              <a:t>реалних</a:t>
            </a:r>
            <a:r>
              <a:rPr lang="en-US" dirty="0"/>
              <a:t>, </a:t>
            </a:r>
            <a:r>
              <a:rPr lang="en-US"/>
              <a:t>свакодневних</a:t>
            </a:r>
            <a:r>
              <a:rPr lang="en-US" dirty="0"/>
              <a:t> </a:t>
            </a:r>
            <a:r>
              <a:rPr lang="en-US"/>
              <a:t>ствари</a:t>
            </a:r>
            <a:r>
              <a:rPr lang="en-US" dirty="0"/>
              <a:t> у </a:t>
            </a:r>
            <a:r>
              <a:rPr lang="en-US"/>
              <a:t>нереалне</a:t>
            </a:r>
            <a:r>
              <a:rPr lang="en-US" dirty="0"/>
              <a:t> </a:t>
            </a:r>
            <a:r>
              <a:rPr lang="en-US"/>
              <a:t>односе</a:t>
            </a:r>
            <a:r>
              <a:rPr lang="en-US" dirty="0"/>
              <a:t>, </a:t>
            </a:r>
            <a:r>
              <a:rPr lang="en-US"/>
              <a:t>уз</a:t>
            </a:r>
            <a:r>
              <a:rPr lang="en-US" dirty="0"/>
              <a:t> </a:t>
            </a:r>
            <a:r>
              <a:rPr lang="en-US"/>
              <a:t>додавање</a:t>
            </a:r>
            <a:r>
              <a:rPr lang="en-US" dirty="0"/>
              <a:t> </a:t>
            </a:r>
            <a:r>
              <a:rPr lang="en-US"/>
              <a:t>нереалних</a:t>
            </a:r>
            <a:r>
              <a:rPr lang="en-US" dirty="0"/>
              <a:t> </a:t>
            </a:r>
            <a:r>
              <a:rPr lang="en-US"/>
              <a:t>димензија</a:t>
            </a:r>
            <a:r>
              <a:rPr lang="en-US" dirty="0"/>
              <a:t>, </a:t>
            </a:r>
            <a:r>
              <a:rPr lang="en-US"/>
              <a:t>настала</a:t>
            </a:r>
            <a:r>
              <a:rPr lang="en-US" dirty="0"/>
              <a:t> </a:t>
            </a:r>
            <a:r>
              <a:rPr lang="en-US"/>
              <a:t>је</a:t>
            </a:r>
            <a:r>
              <a:rPr lang="en-US" dirty="0"/>
              <a:t> и </a:t>
            </a:r>
            <a:r>
              <a:rPr lang="en-US"/>
              <a:t>ова</a:t>
            </a:r>
            <a:r>
              <a:rPr lang="en-US" dirty="0"/>
              <a:t> </a:t>
            </a:r>
            <a:r>
              <a:rPr lang="en-US"/>
              <a:t>слика</a:t>
            </a:r>
            <a:r>
              <a:rPr lang="en-US" dirty="0"/>
              <a:t> </a:t>
            </a:r>
            <a:r>
              <a:rPr lang="en-US"/>
              <a:t>истог</a:t>
            </a:r>
            <a:r>
              <a:rPr lang="en-US" dirty="0"/>
              <a:t> </a:t>
            </a:r>
            <a:r>
              <a:rPr lang="en-US"/>
              <a:t>уметника</a:t>
            </a:r>
            <a:r>
              <a:rPr lang="en-US" dirty="0"/>
              <a:t>.</a:t>
            </a:r>
            <a:endParaRPr lang="en-US"/>
          </a:p>
        </p:txBody>
      </p:sp>
      <p:pic>
        <p:nvPicPr>
          <p:cNvPr id="8" name="Picture 8" descr="A glass of wine sitting on top of a table&#10;&#10;Description generated with high confidence">
            <a:extLst>
              <a:ext uri="{FF2B5EF4-FFF2-40B4-BE49-F238E27FC236}">
                <a16:creationId xmlns:a16="http://schemas.microsoft.com/office/drawing/2014/main" id="{D8CFF8D4-53D9-4DA0-9B5D-FBD2E20DF5E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6825" r="6825"/>
          <a:stretch/>
        </p:blipFill>
        <p:spPr>
          <a:xfrm>
            <a:off x="6800986" y="1264578"/>
            <a:ext cx="4747547" cy="43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05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12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1" name="Rectangle 14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6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632775-967F-430E-9C58-8B4B319C7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dirty="0" err="1"/>
              <a:t>Марк</a:t>
            </a:r>
            <a:r>
              <a:rPr lang="en-US" sz="4000" dirty="0"/>
              <a:t> </a:t>
            </a:r>
            <a:r>
              <a:rPr lang="en-US" sz="4000" dirty="0" err="1"/>
              <a:t>Шагал</a:t>
            </a:r>
            <a:r>
              <a:rPr lang="en-US" sz="4000" dirty="0"/>
              <a:t>, </a:t>
            </a:r>
            <a:r>
              <a:rPr lang="en-US" sz="4000" dirty="0" err="1"/>
              <a:t>Изнда</a:t>
            </a:r>
            <a:r>
              <a:rPr lang="en-US" sz="4000" dirty="0"/>
              <a:t> </a:t>
            </a:r>
            <a:r>
              <a:rPr lang="en-US" sz="4000" dirty="0" err="1"/>
              <a:t>града</a:t>
            </a:r>
            <a:r>
              <a:rPr lang="en-US" sz="4000" dirty="0"/>
              <a:t>, 1918.г.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9ED217-8643-4007-A6B5-D20568EE7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Још</a:t>
            </a:r>
            <a:r>
              <a:rPr lang="en-US" dirty="0"/>
              <a:t> </a:t>
            </a:r>
            <a:r>
              <a:rPr lang="en-US" dirty="0" err="1"/>
              <a:t>један</a:t>
            </a:r>
            <a:r>
              <a:rPr lang="en-US" dirty="0"/>
              <a:t> </a:t>
            </a:r>
            <a:r>
              <a:rPr lang="en-US" dirty="0" err="1"/>
              <a:t>велики</a:t>
            </a:r>
            <a:r>
              <a:rPr lang="en-US" dirty="0"/>
              <a:t> </a:t>
            </a:r>
            <a:r>
              <a:rPr lang="en-US" dirty="0" err="1"/>
              <a:t>сликар</a:t>
            </a:r>
            <a:r>
              <a:rPr lang="en-US" dirty="0"/>
              <a:t> </a:t>
            </a:r>
            <a:r>
              <a:rPr lang="en-US" dirty="0" err="1"/>
              <a:t>фантастичних</a:t>
            </a:r>
            <a:r>
              <a:rPr lang="en-US" dirty="0"/>
              <a:t> </a:t>
            </a:r>
            <a:r>
              <a:rPr lang="en-US" dirty="0" err="1"/>
              <a:t>призора</a:t>
            </a:r>
            <a:r>
              <a:rPr lang="en-US" dirty="0"/>
              <a:t>, </a:t>
            </a:r>
            <a:r>
              <a:rPr lang="en-US" dirty="0" err="1"/>
              <a:t>био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руски</a:t>
            </a:r>
            <a:r>
              <a:rPr lang="en-US" dirty="0"/>
              <a:t> </a:t>
            </a:r>
            <a:r>
              <a:rPr lang="en-US" dirty="0" err="1"/>
              <a:t>уметник</a:t>
            </a:r>
            <a:r>
              <a:rPr lang="en-US" dirty="0"/>
              <a:t> </a:t>
            </a:r>
            <a:r>
              <a:rPr lang="en-US" dirty="0" err="1"/>
              <a:t>јеврејског</a:t>
            </a:r>
            <a:r>
              <a:rPr lang="en-US" dirty="0"/>
              <a:t> </a:t>
            </a:r>
            <a:r>
              <a:rPr lang="en-US" dirty="0" err="1"/>
              <a:t>порекла</a:t>
            </a:r>
            <a:r>
              <a:rPr lang="en-US" dirty="0"/>
              <a:t>, </a:t>
            </a:r>
            <a:r>
              <a:rPr lang="en-US" dirty="0" err="1"/>
              <a:t>који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живео</a:t>
            </a:r>
            <a:r>
              <a:rPr lang="en-US" dirty="0"/>
              <a:t> у </a:t>
            </a:r>
            <a:r>
              <a:rPr lang="en-US" dirty="0" err="1"/>
              <a:t>Француској</a:t>
            </a:r>
            <a:r>
              <a:rPr lang="en-US" dirty="0"/>
              <a:t>, </a:t>
            </a:r>
            <a:r>
              <a:rPr lang="en-US" dirty="0" err="1"/>
              <a:t>Марк</a:t>
            </a:r>
            <a:r>
              <a:rPr lang="en-US" dirty="0"/>
              <a:t> </a:t>
            </a:r>
            <a:r>
              <a:rPr lang="en-US" dirty="0" err="1"/>
              <a:t>Шагал</a:t>
            </a:r>
            <a:r>
              <a:rPr lang="en-US" dirty="0"/>
              <a:t>. И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његовој</a:t>
            </a:r>
            <a:r>
              <a:rPr lang="en-US" dirty="0"/>
              <a:t> </a:t>
            </a:r>
            <a:r>
              <a:rPr lang="en-US" dirty="0" err="1"/>
              <a:t>слици</a:t>
            </a:r>
            <a:r>
              <a:rPr lang="en-US" dirty="0"/>
              <a:t> "</a:t>
            </a:r>
            <a:r>
              <a:rPr lang="en-US" dirty="0" err="1"/>
              <a:t>Изнад</a:t>
            </a:r>
            <a:r>
              <a:rPr lang="en-US" dirty="0"/>
              <a:t> </a:t>
            </a:r>
            <a:r>
              <a:rPr lang="en-US" dirty="0" err="1"/>
              <a:t>града</a:t>
            </a:r>
            <a:r>
              <a:rPr lang="en-US" dirty="0"/>
              <a:t>" </a:t>
            </a:r>
            <a:r>
              <a:rPr lang="en-US" dirty="0" err="1"/>
              <a:t>су</a:t>
            </a:r>
            <a:r>
              <a:rPr lang="en-US" dirty="0"/>
              <a:t> </a:t>
            </a:r>
            <a:r>
              <a:rPr lang="en-US" dirty="0" err="1"/>
              <a:t>реални</a:t>
            </a:r>
            <a:r>
              <a:rPr lang="en-US" dirty="0"/>
              <a:t> </a:t>
            </a:r>
            <a:r>
              <a:rPr lang="en-US" dirty="0" err="1"/>
              <a:t>облици</a:t>
            </a:r>
            <a:r>
              <a:rPr lang="en-US" dirty="0"/>
              <a:t> </a:t>
            </a:r>
            <a:r>
              <a:rPr lang="en-US" dirty="0" err="1"/>
              <a:t>доведени</a:t>
            </a:r>
            <a:r>
              <a:rPr lang="en-US" dirty="0"/>
              <a:t> у </a:t>
            </a:r>
            <a:r>
              <a:rPr lang="en-US" dirty="0" err="1"/>
              <a:t>нереалне</a:t>
            </a:r>
            <a:r>
              <a:rPr lang="en-US" dirty="0"/>
              <a:t> </a:t>
            </a:r>
            <a:r>
              <a:rPr lang="en-US" dirty="0" err="1"/>
              <a:t>односе</a:t>
            </a:r>
            <a:r>
              <a:rPr lang="en-US" dirty="0"/>
              <a:t>, </a:t>
            </a:r>
            <a:r>
              <a:rPr lang="en-US" dirty="0" err="1"/>
              <a:t>па</a:t>
            </a:r>
            <a:r>
              <a:rPr lang="en-US" dirty="0"/>
              <a:t> </a:t>
            </a:r>
            <a:r>
              <a:rPr lang="en-US" dirty="0" err="1"/>
              <a:t>тако</a:t>
            </a:r>
            <a:r>
              <a:rPr lang="en-US" dirty="0"/>
              <a:t> </a:t>
            </a:r>
            <a:r>
              <a:rPr lang="en-US" dirty="0" err="1"/>
              <a:t>људи</a:t>
            </a:r>
            <a:r>
              <a:rPr lang="en-US" dirty="0"/>
              <a:t>, </a:t>
            </a:r>
            <a:r>
              <a:rPr lang="en-US" dirty="0" err="1"/>
              <a:t>као</a:t>
            </a:r>
            <a:r>
              <a:rPr lang="en-US" dirty="0"/>
              <a:t> у </a:t>
            </a:r>
            <a:r>
              <a:rPr lang="en-US" dirty="0" err="1"/>
              <a:t>неком</a:t>
            </a:r>
            <a:r>
              <a:rPr lang="en-US" dirty="0"/>
              <a:t> </a:t>
            </a:r>
            <a:r>
              <a:rPr lang="en-US" dirty="0" err="1"/>
              <a:t>сну</a:t>
            </a:r>
            <a:r>
              <a:rPr lang="en-US" dirty="0"/>
              <a:t>, </a:t>
            </a:r>
            <a:r>
              <a:rPr lang="en-US" dirty="0" err="1"/>
              <a:t>лебде</a:t>
            </a:r>
            <a:r>
              <a:rPr lang="en-US" dirty="0"/>
              <a:t> </a:t>
            </a:r>
            <a:r>
              <a:rPr lang="en-US" dirty="0" err="1"/>
              <a:t>изнад</a:t>
            </a:r>
            <a:r>
              <a:rPr lang="en-US" dirty="0"/>
              <a:t> </a:t>
            </a:r>
            <a:r>
              <a:rPr lang="en-US" dirty="0" err="1"/>
              <a:t>града</a:t>
            </a:r>
            <a:r>
              <a:rPr lang="en-US" dirty="0"/>
              <a:t>.</a:t>
            </a:r>
          </a:p>
        </p:txBody>
      </p:sp>
      <p:pic>
        <p:nvPicPr>
          <p:cNvPr id="8" name="Picture 8" descr="A picture containing indoor, dog, woman, table&#10;&#10;Description generated with very high confidence">
            <a:extLst>
              <a:ext uri="{FF2B5EF4-FFF2-40B4-BE49-F238E27FC236}">
                <a16:creationId xmlns:a16="http://schemas.microsoft.com/office/drawing/2014/main" id="{9FAE74B1-F60F-44B9-B06F-F483D6DE66C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9340" r="19340"/>
          <a:stretch/>
        </p:blipFill>
        <p:spPr>
          <a:xfrm>
            <a:off x="6800986" y="714028"/>
            <a:ext cx="4747547" cy="545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95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8" name="Rectangle 11">
            <a:extLst>
              <a:ext uri="{FF2B5EF4-FFF2-40B4-BE49-F238E27FC236}">
                <a16:creationId xmlns:a16="http://schemas.microsoft.com/office/drawing/2014/main" id="{E2CFBC99-FB8F-41F7-A81D-A5288D688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ainting of a person&#10;&#10;Description generated with very high confidence">
            <a:extLst>
              <a:ext uri="{FF2B5EF4-FFF2-40B4-BE49-F238E27FC236}">
                <a16:creationId xmlns:a16="http://schemas.microsoft.com/office/drawing/2014/main" id="{ED1B9AB0-25C0-414D-8DB4-FB011559CFC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0238" r="-1" b="10236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EF86BFA-9133-4F6B-98BE-1CBB87EB6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FD91DA-529E-48F5-AFBE-A36AA9974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53517" y="5913293"/>
            <a:ext cx="3319272" cy="64922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/>
              <a:t>Ликовни</a:t>
            </a:r>
            <a:r>
              <a:rPr lang="en-US" dirty="0"/>
              <a:t> </a:t>
            </a:r>
            <a:r>
              <a:rPr lang="en-US" dirty="0" err="1"/>
              <a:t>рад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фантастике</a:t>
            </a:r>
            <a:r>
              <a:rPr lang="en-US" dirty="0"/>
              <a:t> </a:t>
            </a:r>
            <a:r>
              <a:rPr lang="en-US" dirty="0" err="1"/>
              <a:t>наше</a:t>
            </a:r>
            <a:r>
              <a:rPr lang="en-US" dirty="0"/>
              <a:t> </a:t>
            </a:r>
            <a:r>
              <a:rPr lang="en-US" dirty="0" err="1"/>
              <a:t>бивше</a:t>
            </a:r>
            <a:r>
              <a:rPr lang="en-US" dirty="0"/>
              <a:t> </a:t>
            </a:r>
            <a:r>
              <a:rPr lang="en-US" dirty="0" err="1"/>
              <a:t>ученице</a:t>
            </a:r>
            <a:r>
              <a:rPr lang="en-US" dirty="0"/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75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71645-D4CD-4EA5-941E-92E9F2159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Ликовни</a:t>
            </a:r>
            <a:r>
              <a:rPr lang="en-US" dirty="0"/>
              <a:t> </a:t>
            </a:r>
            <a:r>
              <a:rPr lang="en-US" dirty="0" err="1"/>
              <a:t>рад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ФАНТАСТИКЕ </a:t>
            </a:r>
            <a:r>
              <a:rPr lang="en-US" dirty="0" err="1"/>
              <a:t>нашег</a:t>
            </a:r>
            <a:r>
              <a:rPr lang="en-US" dirty="0"/>
              <a:t> </a:t>
            </a:r>
            <a:r>
              <a:rPr lang="en-US" dirty="0" err="1"/>
              <a:t>бившег</a:t>
            </a:r>
            <a:r>
              <a:rPr lang="en-US" dirty="0"/>
              <a:t> </a:t>
            </a:r>
            <a:r>
              <a:rPr lang="en-US" dirty="0" err="1"/>
              <a:t>ученика</a:t>
            </a:r>
          </a:p>
        </p:txBody>
      </p:sp>
      <p:pic>
        <p:nvPicPr>
          <p:cNvPr id="5" name="Picture 5" descr="A picture containing text, sitting, photo, painted&#10;&#10;Description generated with very high confidence">
            <a:extLst>
              <a:ext uri="{FF2B5EF4-FFF2-40B4-BE49-F238E27FC236}">
                <a16:creationId xmlns:a16="http://schemas.microsoft.com/office/drawing/2014/main" id="{33B753AA-42FE-4680-A21B-A8995DEC459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8433" b="8433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ADBE7-71BA-4442-B6B6-ABFDAF7F3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-</a:t>
            </a:r>
            <a:r>
              <a:rPr lang="en-US" dirty="0" err="1"/>
              <a:t>Шта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овде</a:t>
            </a:r>
            <a:r>
              <a:rPr lang="en-US" dirty="0"/>
              <a:t> </a:t>
            </a:r>
            <a:r>
              <a:rPr lang="en-US" dirty="0" err="1"/>
              <a:t>реално</a:t>
            </a:r>
            <a:r>
              <a:rPr lang="en-US" dirty="0"/>
              <a:t>, а </a:t>
            </a:r>
            <a:r>
              <a:rPr lang="en-US" dirty="0" err="1"/>
              <a:t>шта</a:t>
            </a:r>
            <a:r>
              <a:rPr lang="en-US" dirty="0"/>
              <a:t> </a:t>
            </a:r>
            <a:r>
              <a:rPr lang="en-US" dirty="0" err="1"/>
              <a:t>нереално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55690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BrushVTI</vt:lpstr>
      <vt:lpstr>ФАНТАСТИКА У ЛИКОВНИМ УМЕТНОСТИМА</vt:lpstr>
      <vt:lpstr>ЖАНР ФАНТАСТИКЕ У УМЕТНОСТИ</vt:lpstr>
      <vt:lpstr>Хијеронимус Бош, триптих "Врт уживања", око 1510.г.</vt:lpstr>
      <vt:lpstr>Салвадор Дали, Телефон са слушалицом од јастога, 1936.г.</vt:lpstr>
      <vt:lpstr>Рене Магрит, Плутајући слон</vt:lpstr>
      <vt:lpstr>Рене Магрит, Личне вредности,1959.г. </vt:lpstr>
      <vt:lpstr>Марк Шагал, Изнда града, 1918.г.</vt:lpstr>
      <vt:lpstr>PowerPoint Presentation</vt:lpstr>
      <vt:lpstr>Ликовни рад из ФАНТАСТИКЕ нашег бившег ученика</vt:lpstr>
      <vt:lpstr>Ликовни рад из ФАНТАСТИКЕ наше бивше ученице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580</cp:revision>
  <dcterms:created xsi:type="dcterms:W3CDTF">2020-05-19T14:43:00Z</dcterms:created>
  <dcterms:modified xsi:type="dcterms:W3CDTF">2020-05-19T17:20:34Z</dcterms:modified>
</cp:coreProperties>
</file>